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711" r:id="rId6"/>
  </p:sldMasterIdLst>
  <p:notesMasterIdLst>
    <p:notesMasterId r:id="rId44"/>
  </p:notesMasterIdLst>
  <p:sldIdLst>
    <p:sldId id="1251" r:id="rId7"/>
    <p:sldId id="1289" r:id="rId8"/>
    <p:sldId id="1164" r:id="rId9"/>
    <p:sldId id="1252" r:id="rId10"/>
    <p:sldId id="1324" r:id="rId11"/>
    <p:sldId id="1323" r:id="rId12"/>
    <p:sldId id="1325" r:id="rId13"/>
    <p:sldId id="1122" r:id="rId14"/>
    <p:sldId id="1330" r:id="rId15"/>
    <p:sldId id="1367" r:id="rId16"/>
    <p:sldId id="1295" r:id="rId17"/>
    <p:sldId id="1332" r:id="rId18"/>
    <p:sldId id="1309" r:id="rId19"/>
    <p:sldId id="1321" r:id="rId20"/>
    <p:sldId id="1293" r:id="rId21"/>
    <p:sldId id="1331" r:id="rId22"/>
    <p:sldId id="1260" r:id="rId23"/>
    <p:sldId id="1276" r:id="rId24"/>
    <p:sldId id="1333" r:id="rId25"/>
    <p:sldId id="1351" r:id="rId26"/>
    <p:sldId id="1352" r:id="rId27"/>
    <p:sldId id="1353" r:id="rId28"/>
    <p:sldId id="1354" r:id="rId29"/>
    <p:sldId id="1355" r:id="rId30"/>
    <p:sldId id="1356" r:id="rId31"/>
    <p:sldId id="1357" r:id="rId32"/>
    <p:sldId id="1358" r:id="rId33"/>
    <p:sldId id="1359" r:id="rId34"/>
    <p:sldId id="1360" r:id="rId35"/>
    <p:sldId id="1361" r:id="rId36"/>
    <p:sldId id="1362" r:id="rId37"/>
    <p:sldId id="1363" r:id="rId38"/>
    <p:sldId id="1364" r:id="rId39"/>
    <p:sldId id="1365" r:id="rId40"/>
    <p:sldId id="1366" r:id="rId41"/>
    <p:sldId id="1350" r:id="rId42"/>
    <p:sldId id="13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FB775A-18E3-DF48-88E6-5017BA429F8F}">
          <p14:sldIdLst>
            <p14:sldId id="1251"/>
            <p14:sldId id="1289"/>
            <p14:sldId id="1164"/>
            <p14:sldId id="1252"/>
            <p14:sldId id="1324"/>
            <p14:sldId id="1323"/>
            <p14:sldId id="1325"/>
            <p14:sldId id="1122"/>
            <p14:sldId id="1330"/>
            <p14:sldId id="1367"/>
            <p14:sldId id="1295"/>
            <p14:sldId id="1332"/>
            <p14:sldId id="1309"/>
            <p14:sldId id="1321"/>
            <p14:sldId id="1293"/>
            <p14:sldId id="1331"/>
            <p14:sldId id="1260"/>
            <p14:sldId id="1276"/>
            <p14:sldId id="1333"/>
            <p14:sldId id="1351"/>
            <p14:sldId id="1352"/>
            <p14:sldId id="1353"/>
            <p14:sldId id="1354"/>
            <p14:sldId id="1355"/>
            <p14:sldId id="1356"/>
            <p14:sldId id="1357"/>
            <p14:sldId id="1358"/>
            <p14:sldId id="1359"/>
            <p14:sldId id="1360"/>
            <p14:sldId id="1361"/>
            <p14:sldId id="1362"/>
            <p14:sldId id="1363"/>
            <p14:sldId id="1364"/>
            <p14:sldId id="1365"/>
            <p14:sldId id="1366"/>
            <p14:sldId id="1350"/>
            <p14:sldId id="1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ma, Angel L" initials="MAL" lastIdx="9" clrIdx="5">
    <p:extLst>
      <p:ext uri="{19B8F6BF-5375-455C-9EA6-DF929625EA0E}">
        <p15:presenceInfo xmlns:p15="http://schemas.microsoft.com/office/powerpoint/2012/main" userId="S::MummaAL@cota.com::f03fa111-cfc8-48f0-946e-a0dd6a5b5ed3" providerId="AD"/>
      </p:ext>
    </p:extLst>
  </p:cmAuthor>
  <p:cmAuthor id="2" name="Doza, Elliott C" initials="DC" lastIdx="11" clrIdx="1">
    <p:extLst>
      <p:ext uri="{19B8F6BF-5375-455C-9EA6-DF929625EA0E}">
        <p15:presenceInfo xmlns:p15="http://schemas.microsoft.com/office/powerpoint/2012/main" userId="S::dozaec@cota.com::15a25ed3-da97-4b84-b794-80a089675f8a" providerId="AD"/>
      </p:ext>
    </p:extLst>
  </p:cmAuthor>
  <p:cmAuthor id="3" name="McAlea, Tim J." initials="MJ" lastIdx="2" clrIdx="2">
    <p:extLst>
      <p:ext uri="{19B8F6BF-5375-455C-9EA6-DF929625EA0E}">
        <p15:presenceInfo xmlns:p15="http://schemas.microsoft.com/office/powerpoint/2012/main" userId="S::mcaleatj@cota.com::d71d1697-ba67-4614-b350-2ef4362268df" providerId="AD"/>
      </p:ext>
    </p:extLst>
  </p:cmAuthor>
  <p:cmAuthor id="4" name="Pullin, Jeff D." initials="PD" lastIdx="3" clrIdx="3">
    <p:extLst>
      <p:ext uri="{19B8F6BF-5375-455C-9EA6-DF929625EA0E}">
        <p15:presenceInfo xmlns:p15="http://schemas.microsoft.com/office/powerpoint/2012/main" userId="S::pullinjd@cota.com::608ea38c-64ef-4848-9e68-f8749ccfa36d" providerId="AD"/>
      </p:ext>
    </p:extLst>
  </p:cmAuthor>
  <p:cmAuthor id="5" name="Merrill, Andrew J." initials="MJ" lastIdx="2" clrIdx="4">
    <p:extLst>
      <p:ext uri="{19B8F6BF-5375-455C-9EA6-DF929625EA0E}">
        <p15:presenceInfo xmlns:p15="http://schemas.microsoft.com/office/powerpoint/2012/main" userId="S::merrillaj@cota.com::45bb4525-7f32-407c-bafa-0aef20f15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7B4"/>
    <a:srgbClr val="001F5C"/>
    <a:srgbClr val="3B3838"/>
    <a:srgbClr val="7F7F7F"/>
    <a:srgbClr val="0D6186"/>
    <a:srgbClr val="4FAD50"/>
    <a:srgbClr val="B1C8E6"/>
    <a:srgbClr val="002060"/>
    <a:srgbClr val="E6E6E6"/>
    <a:srgbClr val="BBD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 dt="2021-05-17T13:44:05.959"/>
    <p1510:client id="{015202A4-BAD7-7834-440B-6E49E592F419}" v="15" dt="2021-05-20T15:10:38.733"/>
    <p1510:client id="{1BF0EEBC-D405-171C-E434-FB6805D5832D}" v="219" dt="2021-05-13T21:07:21.273"/>
    <p1510:client id="{297A0F01-3226-E4FB-3989-143C2999CABE}" v="52" dt="2021-04-12T14:23:31.874"/>
    <p1510:client id="{2B837387-1A50-A0DF-F227-4CADBD06569D}" v="6" dt="2021-05-18T15:22:51.978"/>
    <p1510:client id="{378EF0A1-F782-5931-9668-C2D91B454F20}" v="194" dt="2021-05-18T14:25:30.611"/>
    <p1510:client id="{37E032EE-A8DB-5C51-C996-E078F271816D}" v="2454" dt="2021-05-14T20:23:18.209"/>
    <p1510:client id="{75DECE0B-2E80-7B69-CA33-3F9C2B24C1A5}" v="434" dt="2021-05-19T01:27:13.396"/>
    <p1510:client id="{7B4CA954-6C0F-5321-E64E-E7D5D0417C8B}" v="7" dt="2021-05-19T13:43:05.910"/>
    <p1510:client id="{7D07D8A6-B164-7D4A-9BCA-2CC22C2BFCC2}" v="4329" dt="2021-05-20T17:32:05.936"/>
    <p1510:client id="{86C414BC-646A-6A8F-3002-11EAE0CCB16D}" v="1" dt="2021-05-17T13:41:52.851"/>
    <p1510:client id="{99B95688-854E-3B86-9FDB-09104831B0F6}" v="2" dt="2021-05-19T13:50:55.680"/>
    <p1510:client id="{AC1AB685-630C-0789-DFE3-837F0147728A}" v="5" dt="2021-05-19T14:29:41.556"/>
    <p1510:client id="{AE0417CE-8A5D-29C6-A73A-AB8E7E3246B0}" v="64" dt="2021-05-14T14:31:38.012"/>
    <p1510:client id="{AE1CC99F-8028-0000-C806-56B8663EFAE6}" v="461" dt="2021-05-18T13:28:49.841"/>
    <p1510:client id="{DB7EF752-94D0-D90A-A416-2C6024772922}" v="1" dt="2021-05-17T17:49:54.966"/>
    <p1510:client id="{E5CAA331-5736-586A-86F7-A645AE440944}" v="4" dt="2021-05-17T17:01:47.085"/>
    <p1510:client id="{F5517AA4-1B8A-CBBE-6812-937E32AEE856}" v="1364" dt="2021-05-19T12:28:14.770"/>
  </p1510:revLst>
</p1510:revInfo>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9" autoAdjust="0"/>
    <p:restoredTop sz="95332" autoAdjust="0"/>
  </p:normalViewPr>
  <p:slideViewPr>
    <p:cSldViewPr snapToGrid="0">
      <p:cViewPr varScale="1">
        <p:scale>
          <a:sx n="99" d="100"/>
          <a:sy n="99" d="100"/>
        </p:scale>
        <p:origin x="821" y="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Michael S." userId="S::smithms@cota.com::5690b192-c736-4728-a48b-c75d38d56d34" providerId="AD" clId="Web-{E5CAA331-5736-586A-86F7-A645AE440944}"/>
    <pc:docChg chg="modSld">
      <pc:chgData name="Smith, Michael S." userId="S::smithms@cota.com::5690b192-c736-4728-a48b-c75d38d56d34" providerId="AD" clId="Web-{E5CAA331-5736-586A-86F7-A645AE440944}" dt="2021-05-17T17:01:47.085" v="1" actId="20577"/>
      <pc:docMkLst>
        <pc:docMk/>
      </pc:docMkLst>
      <pc:sldChg chg="modSp">
        <pc:chgData name="Smith, Michael S." userId="S::smithms@cota.com::5690b192-c736-4728-a48b-c75d38d56d34" providerId="AD" clId="Web-{E5CAA331-5736-586A-86F7-A645AE440944}" dt="2021-05-17T17:01:47.085" v="1" actId="20577"/>
        <pc:sldMkLst>
          <pc:docMk/>
          <pc:sldMk cId="477073526" sldId="1122"/>
        </pc:sldMkLst>
        <pc:spChg chg="mod">
          <ac:chgData name="Smith, Michael S." userId="S::smithms@cota.com::5690b192-c736-4728-a48b-c75d38d56d34" providerId="AD" clId="Web-{E5CAA331-5736-586A-86F7-A645AE440944}" dt="2021-05-17T17:01:47.085" v="1" actId="20577"/>
          <ac:spMkLst>
            <pc:docMk/>
            <pc:sldMk cId="477073526" sldId="1122"/>
            <ac:spMk id="4" creationId="{589BEAC1-504F-124C-A22D-2E51B28DF377}"/>
          </ac:spMkLst>
        </pc:spChg>
      </pc:sldChg>
    </pc:docChg>
  </pc:docChgLst>
  <pc:docChgLst>
    <pc:chgData name="Boyd, Amber E." userId="S::boydae@cota.com::f53f6b08-bf3e-41a8-b430-bd021b983aae" providerId="AD" clId="Web-{378EF0A1-F782-5931-9668-C2D91B454F20}"/>
    <pc:docChg chg="modSld">
      <pc:chgData name="Boyd, Amber E." userId="S::boydae@cota.com::f53f6b08-bf3e-41a8-b430-bd021b983aae" providerId="AD" clId="Web-{378EF0A1-F782-5931-9668-C2D91B454F20}" dt="2021-05-18T14:25:30.611" v="173"/>
      <pc:docMkLst>
        <pc:docMk/>
      </pc:docMkLst>
      <pc:sldChg chg="modSp">
        <pc:chgData name="Boyd, Amber E." userId="S::boydae@cota.com::f53f6b08-bf3e-41a8-b430-bd021b983aae" providerId="AD" clId="Web-{378EF0A1-F782-5931-9668-C2D91B454F20}" dt="2021-05-18T12:41:43.535" v="11"/>
        <pc:sldMkLst>
          <pc:docMk/>
          <pc:sldMk cId="2682330919" sldId="1259"/>
        </pc:sldMkLst>
        <pc:graphicFrameChg chg="mod modGraphic">
          <ac:chgData name="Boyd, Amber E." userId="S::boydae@cota.com::f53f6b08-bf3e-41a8-b430-bd021b983aae" providerId="AD" clId="Web-{378EF0A1-F782-5931-9668-C2D91B454F20}" dt="2021-05-18T12:41:43.535" v="11"/>
          <ac:graphicFrameMkLst>
            <pc:docMk/>
            <pc:sldMk cId="2682330919" sldId="1259"/>
            <ac:graphicFrameMk id="2" creationId="{4D5A3CC9-7B2C-4544-B966-98DD8BEDACAA}"/>
          </ac:graphicFrameMkLst>
        </pc:graphicFrameChg>
      </pc:sldChg>
      <pc:sldChg chg="modSp delCm">
        <pc:chgData name="Boyd, Amber E." userId="S::boydae@cota.com::f53f6b08-bf3e-41a8-b430-bd021b983aae" providerId="AD" clId="Web-{378EF0A1-F782-5931-9668-C2D91B454F20}" dt="2021-05-18T12:40:27.658" v="3"/>
        <pc:sldMkLst>
          <pc:docMk/>
          <pc:sldMk cId="3199967416" sldId="1261"/>
        </pc:sldMkLst>
        <pc:spChg chg="mod">
          <ac:chgData name="Boyd, Amber E." userId="S::boydae@cota.com::f53f6b08-bf3e-41a8-b430-bd021b983aae" providerId="AD" clId="Web-{378EF0A1-F782-5931-9668-C2D91B454F20}" dt="2021-05-18T12:40:23.502" v="2" actId="20577"/>
          <ac:spMkLst>
            <pc:docMk/>
            <pc:sldMk cId="3199967416" sldId="1261"/>
            <ac:spMk id="13" creationId="{49C0DD9B-4646-8648-BCFC-2FDDF58C6823}"/>
          </ac:spMkLst>
        </pc:spChg>
      </pc:sldChg>
      <pc:sldChg chg="modSp">
        <pc:chgData name="Boyd, Amber E." userId="S::boydae@cota.com::f53f6b08-bf3e-41a8-b430-bd021b983aae" providerId="AD" clId="Web-{378EF0A1-F782-5931-9668-C2D91B454F20}" dt="2021-05-18T13:38:45.903" v="12" actId="20577"/>
        <pc:sldMkLst>
          <pc:docMk/>
          <pc:sldMk cId="223933267" sldId="1293"/>
        </pc:sldMkLst>
        <pc:spChg chg="mod">
          <ac:chgData name="Boyd, Amber E." userId="S::boydae@cota.com::f53f6b08-bf3e-41a8-b430-bd021b983aae" providerId="AD" clId="Web-{378EF0A1-F782-5931-9668-C2D91B454F20}" dt="2021-05-18T13:38:45.903" v="12" actId="20577"/>
          <ac:spMkLst>
            <pc:docMk/>
            <pc:sldMk cId="223933267" sldId="1293"/>
            <ac:spMk id="8" creationId="{439CD8DB-8891-EC44-96A0-832B7BF230CC}"/>
          </ac:spMkLst>
        </pc:spChg>
      </pc:sldChg>
      <pc:sldChg chg="addSp delSp modSp mod setBg">
        <pc:chgData name="Boyd, Amber E." userId="S::boydae@cota.com::f53f6b08-bf3e-41a8-b430-bd021b983aae" providerId="AD" clId="Web-{378EF0A1-F782-5931-9668-C2D91B454F20}" dt="2021-05-18T14:14:42.064" v="154" actId="1076"/>
        <pc:sldMkLst>
          <pc:docMk/>
          <pc:sldMk cId="94867181" sldId="1296"/>
        </pc:sldMkLst>
        <pc:spChg chg="add mod">
          <ac:chgData name="Boyd, Amber E." userId="S::boydae@cota.com::f53f6b08-bf3e-41a8-b430-bd021b983aae" providerId="AD" clId="Web-{378EF0A1-F782-5931-9668-C2D91B454F20}" dt="2021-05-18T14:11:44.857" v="148" actId="14100"/>
          <ac:spMkLst>
            <pc:docMk/>
            <pc:sldMk cId="94867181" sldId="1296"/>
            <ac:spMk id="3" creationId="{D10A2E27-DFBB-454D-8350-5B61A946AB1A}"/>
          </ac:spMkLst>
        </pc:spChg>
        <pc:graphicFrameChg chg="mod">
          <ac:chgData name="Boyd, Amber E." userId="S::boydae@cota.com::f53f6b08-bf3e-41a8-b430-bd021b983aae" providerId="AD" clId="Web-{378EF0A1-F782-5931-9668-C2D91B454F20}" dt="2021-05-18T14:14:42.064" v="154" actId="1076"/>
          <ac:graphicFrameMkLst>
            <pc:docMk/>
            <pc:sldMk cId="94867181" sldId="1296"/>
            <ac:graphicFrameMk id="2" creationId="{4D5A3CC9-7B2C-4544-B966-98DD8BEDACAA}"/>
          </ac:graphicFrameMkLst>
        </pc:graphicFrameChg>
        <pc:graphicFrameChg chg="mod modGraphic">
          <ac:chgData name="Boyd, Amber E." userId="S::boydae@cota.com::f53f6b08-bf3e-41a8-b430-bd021b983aae" providerId="AD" clId="Web-{378EF0A1-F782-5931-9668-C2D91B454F20}" dt="2021-05-18T14:10:03.136" v="143" actId="1076"/>
          <ac:graphicFrameMkLst>
            <pc:docMk/>
            <pc:sldMk cId="94867181" sldId="1296"/>
            <ac:graphicFrameMk id="7" creationId="{4D5A3CC9-7B2C-4544-B966-98DD8BEDACAA}"/>
          </ac:graphicFrameMkLst>
        </pc:graphicFrameChg>
        <pc:graphicFrameChg chg="del mod modGraphic">
          <ac:chgData name="Boyd, Amber E." userId="S::boydae@cota.com::f53f6b08-bf3e-41a8-b430-bd021b983aae" providerId="AD" clId="Web-{378EF0A1-F782-5931-9668-C2D91B454F20}" dt="2021-05-18T14:05:13.316" v="121"/>
          <ac:graphicFrameMkLst>
            <pc:docMk/>
            <pc:sldMk cId="94867181" sldId="1296"/>
            <ac:graphicFrameMk id="11" creationId="{32C3EB4B-D70F-4AEF-A783-FA62BEB25CB1}"/>
          </ac:graphicFrameMkLst>
        </pc:graphicFrameChg>
        <pc:graphicFrameChg chg="mod ord modGraphic">
          <ac:chgData name="Boyd, Amber E." userId="S::boydae@cota.com::f53f6b08-bf3e-41a8-b430-bd021b983aae" providerId="AD" clId="Web-{378EF0A1-F782-5931-9668-C2D91B454F20}" dt="2021-05-18T14:13:52.579" v="152"/>
          <ac:graphicFrameMkLst>
            <pc:docMk/>
            <pc:sldMk cId="94867181" sldId="1296"/>
            <ac:graphicFrameMk id="13" creationId="{CE821367-9809-4124-927E-433A4E3E9920}"/>
          </ac:graphicFrameMkLst>
        </pc:graphicFrameChg>
      </pc:sldChg>
      <pc:sldChg chg="modSp">
        <pc:chgData name="Boyd, Amber E." userId="S::boydae@cota.com::f53f6b08-bf3e-41a8-b430-bd021b983aae" providerId="AD" clId="Web-{378EF0A1-F782-5931-9668-C2D91B454F20}" dt="2021-05-18T14:25:30.611" v="173"/>
        <pc:sldMkLst>
          <pc:docMk/>
          <pc:sldMk cId="553245943" sldId="1298"/>
        </pc:sldMkLst>
        <pc:graphicFrameChg chg="mod modGraphic">
          <ac:chgData name="Boyd, Amber E." userId="S::boydae@cota.com::f53f6b08-bf3e-41a8-b430-bd021b983aae" providerId="AD" clId="Web-{378EF0A1-F782-5931-9668-C2D91B454F20}" dt="2021-05-18T14:25:30.611" v="173"/>
          <ac:graphicFrameMkLst>
            <pc:docMk/>
            <pc:sldMk cId="553245943" sldId="1298"/>
            <ac:graphicFrameMk id="12" creationId="{4D5A3CC9-7B2C-4544-B966-98DD8BEDACAA}"/>
          </ac:graphicFrameMkLst>
        </pc:graphicFrameChg>
      </pc:sldChg>
      <pc:sldChg chg="modSp">
        <pc:chgData name="Boyd, Amber E." userId="S::boydae@cota.com::f53f6b08-bf3e-41a8-b430-bd021b983aae" providerId="AD" clId="Web-{378EF0A1-F782-5931-9668-C2D91B454F20}" dt="2021-05-18T14:22:46.466" v="155" actId="20577"/>
        <pc:sldMkLst>
          <pc:docMk/>
          <pc:sldMk cId="3839961045" sldId="1303"/>
        </pc:sldMkLst>
        <pc:spChg chg="mod">
          <ac:chgData name="Boyd, Amber E." userId="S::boydae@cota.com::f53f6b08-bf3e-41a8-b430-bd021b983aae" providerId="AD" clId="Web-{378EF0A1-F782-5931-9668-C2D91B454F20}" dt="2021-05-18T14:22:46.466" v="155" actId="20577"/>
          <ac:spMkLst>
            <pc:docMk/>
            <pc:sldMk cId="3839961045" sldId="1303"/>
            <ac:spMk id="13" creationId="{86F00BAE-7B5D-A347-8BA7-9D5893A0FCE4}"/>
          </ac:spMkLst>
        </pc:spChg>
      </pc:sldChg>
      <pc:sldChg chg="modSp">
        <pc:chgData name="Boyd, Amber E." userId="S::boydae@cota.com::f53f6b08-bf3e-41a8-b430-bd021b983aae" providerId="AD" clId="Web-{378EF0A1-F782-5931-9668-C2D91B454F20}" dt="2021-05-18T14:23:55.327" v="163" actId="20577"/>
        <pc:sldMkLst>
          <pc:docMk/>
          <pc:sldMk cId="3377690207" sldId="1307"/>
        </pc:sldMkLst>
        <pc:spChg chg="mod">
          <ac:chgData name="Boyd, Amber E." userId="S::boydae@cota.com::f53f6b08-bf3e-41a8-b430-bd021b983aae" providerId="AD" clId="Web-{378EF0A1-F782-5931-9668-C2D91B454F20}" dt="2021-05-18T14:23:55.327" v="163" actId="20577"/>
          <ac:spMkLst>
            <pc:docMk/>
            <pc:sldMk cId="3377690207" sldId="1307"/>
            <ac:spMk id="9" creationId="{86F00BAE-7B5D-A347-8BA7-9D5893A0FCE4}"/>
          </ac:spMkLst>
        </pc:spChg>
      </pc:sldChg>
    </pc:docChg>
  </pc:docChgLst>
  <pc:docChgLst>
    <pc:chgData name="McAlea, Tim J." userId="S::mcaleatj@cota.com::d71d1697-ba67-4614-b350-2ef4362268df" providerId="AD" clId="Web-{00000000-0000-0000-0000-000000000000}"/>
    <pc:docChg chg="">
      <pc:chgData name="McAlea, Tim J." userId="S::mcaleatj@cota.com::d71d1697-ba67-4614-b350-2ef4362268df" providerId="AD" clId="Web-{00000000-0000-0000-0000-000000000000}" dt="2021-05-17T13:44:05.959" v="0"/>
      <pc:docMkLst>
        <pc:docMk/>
      </pc:docMkLst>
      <pc:sldChg chg="addCm">
        <pc:chgData name="McAlea, Tim J." userId="S::mcaleatj@cota.com::d71d1697-ba67-4614-b350-2ef4362268df" providerId="AD" clId="Web-{00000000-0000-0000-0000-000000000000}" dt="2021-05-17T13:44:05.959" v="0"/>
        <pc:sldMkLst>
          <pc:docMk/>
          <pc:sldMk cId="3558759358" sldId="1291"/>
        </pc:sldMkLst>
      </pc:sldChg>
    </pc:docChg>
  </pc:docChgLst>
  <pc:docChgLst>
    <pc:chgData name="Merrill, Andrew J." userId="S::merrillaj@cota.com::45bb4525-7f32-407c-bafa-0aef20f1598c" providerId="AD" clId="Web-{015202A4-BAD7-7834-440B-6E49E592F419}"/>
    <pc:docChg chg="modSld">
      <pc:chgData name="Merrill, Andrew J." userId="S::merrillaj@cota.com::45bb4525-7f32-407c-bafa-0aef20f1598c" providerId="AD" clId="Web-{015202A4-BAD7-7834-440B-6E49E592F419}" dt="2021-05-20T15:10:38.733" v="14" actId="20577"/>
      <pc:docMkLst>
        <pc:docMk/>
      </pc:docMkLst>
      <pc:sldChg chg="modSp">
        <pc:chgData name="Merrill, Andrew J." userId="S::merrillaj@cota.com::45bb4525-7f32-407c-bafa-0aef20f1598c" providerId="AD" clId="Web-{015202A4-BAD7-7834-440B-6E49E592F419}" dt="2021-05-20T15:10:38.733" v="14" actId="20577"/>
        <pc:sldMkLst>
          <pc:docMk/>
          <pc:sldMk cId="3377690207" sldId="1307"/>
        </pc:sldMkLst>
        <pc:spChg chg="mod">
          <ac:chgData name="Merrill, Andrew J." userId="S::merrillaj@cota.com::45bb4525-7f32-407c-bafa-0aef20f1598c" providerId="AD" clId="Web-{015202A4-BAD7-7834-440B-6E49E592F419}" dt="2021-05-20T15:10:38.733" v="14" actId="20577"/>
          <ac:spMkLst>
            <pc:docMk/>
            <pc:sldMk cId="3377690207" sldId="1307"/>
            <ac:spMk id="10" creationId="{439CD8DB-8891-EC44-96A0-832B7BF230CC}"/>
          </ac:spMkLst>
        </pc:spChg>
      </pc:sldChg>
      <pc:sldChg chg="addCm">
        <pc:chgData name="Merrill, Andrew J." userId="S::merrillaj@cota.com::45bb4525-7f32-407c-bafa-0aef20f1598c" providerId="AD" clId="Web-{015202A4-BAD7-7834-440B-6E49E592F419}" dt="2021-05-20T12:43:02.939" v="2"/>
        <pc:sldMkLst>
          <pc:docMk/>
          <pc:sldMk cId="2918270545" sldId="1309"/>
        </pc:sldMkLst>
      </pc:sldChg>
      <pc:sldChg chg="addCm modCm">
        <pc:chgData name="Merrill, Andrew J." userId="S::merrillaj@cota.com::45bb4525-7f32-407c-bafa-0aef20f1598c" providerId="AD" clId="Web-{015202A4-BAD7-7834-440B-6E49E592F419}" dt="2021-05-20T12:39:44.483" v="1"/>
        <pc:sldMkLst>
          <pc:docMk/>
          <pc:sldMk cId="2709983537" sldId="1311"/>
        </pc:sldMkLst>
      </pc:sldChg>
    </pc:docChg>
  </pc:docChgLst>
  <pc:docChgLst>
    <pc:chgData name="Boyd, Amber E." userId="S::boydae@cota.com::f53f6b08-bf3e-41a8-b430-bd021b983aae" providerId="AD" clId="Web-{7D07D8A6-B164-7D4A-9BCA-2CC22C2BFCC2}"/>
    <pc:docChg chg="addSld delSld modSld sldOrd modSection">
      <pc:chgData name="Boyd, Amber E." userId="S::boydae@cota.com::f53f6b08-bf3e-41a8-b430-bd021b983aae" providerId="AD" clId="Web-{7D07D8A6-B164-7D4A-9BCA-2CC22C2BFCC2}" dt="2021-05-20T17:32:05.936" v="3970"/>
      <pc:docMkLst>
        <pc:docMk/>
      </pc:docMkLst>
      <pc:sldChg chg="modSp">
        <pc:chgData name="Boyd, Amber E." userId="S::boydae@cota.com::f53f6b08-bf3e-41a8-b430-bd021b983aae" providerId="AD" clId="Web-{7D07D8A6-B164-7D4A-9BCA-2CC22C2BFCC2}" dt="2021-05-19T15:36:07.953" v="718" actId="20577"/>
        <pc:sldMkLst>
          <pc:docMk/>
          <pc:sldMk cId="2917124107" sldId="398"/>
        </pc:sldMkLst>
        <pc:spChg chg="mod">
          <ac:chgData name="Boyd, Amber E." userId="S::boydae@cota.com::f53f6b08-bf3e-41a8-b430-bd021b983aae" providerId="AD" clId="Web-{7D07D8A6-B164-7D4A-9BCA-2CC22C2BFCC2}" dt="2021-05-19T15:36:07.953" v="718" actId="20577"/>
          <ac:spMkLst>
            <pc:docMk/>
            <pc:sldMk cId="2917124107" sldId="398"/>
            <ac:spMk id="325" creationId="{00000000-0000-0000-0000-000000000000}"/>
          </ac:spMkLst>
        </pc:spChg>
      </pc:sldChg>
      <pc:sldChg chg="delCm">
        <pc:chgData name="Boyd, Amber E." userId="S::boydae@cota.com::f53f6b08-bf3e-41a8-b430-bd021b983aae" providerId="AD" clId="Web-{7D07D8A6-B164-7D4A-9BCA-2CC22C2BFCC2}" dt="2021-05-19T14:56:51.673" v="665"/>
        <pc:sldMkLst>
          <pc:docMk/>
          <pc:sldMk cId="1696480521" sldId="1164"/>
        </pc:sldMkLst>
      </pc:sldChg>
      <pc:sldChg chg="modSp delCm">
        <pc:chgData name="Boyd, Amber E." userId="S::boydae@cota.com::f53f6b08-bf3e-41a8-b430-bd021b983aae" providerId="AD" clId="Web-{7D07D8A6-B164-7D4A-9BCA-2CC22C2BFCC2}" dt="2021-05-20T17:27:02.164" v="3953"/>
        <pc:sldMkLst>
          <pc:docMk/>
          <pc:sldMk cId="3316071015" sldId="1252"/>
        </pc:sldMkLst>
        <pc:spChg chg="mod">
          <ac:chgData name="Boyd, Amber E." userId="S::boydae@cota.com::f53f6b08-bf3e-41a8-b430-bd021b983aae" providerId="AD" clId="Web-{7D07D8A6-B164-7D4A-9BCA-2CC22C2BFCC2}" dt="2021-05-20T15:30:26.004" v="3348" actId="20577"/>
          <ac:spMkLst>
            <pc:docMk/>
            <pc:sldMk cId="3316071015" sldId="1252"/>
            <ac:spMk id="5" creationId="{0A43A205-DE3C-604D-BC20-A14D48AA8ECC}"/>
          </ac:spMkLst>
        </pc:spChg>
        <pc:spChg chg="mod">
          <ac:chgData name="Boyd, Amber E." userId="S::boydae@cota.com::f53f6b08-bf3e-41a8-b430-bd021b983aae" providerId="AD" clId="Web-{7D07D8A6-B164-7D4A-9BCA-2CC22C2BFCC2}" dt="2021-05-19T14:16:06.889" v="469" actId="1076"/>
          <ac:spMkLst>
            <pc:docMk/>
            <pc:sldMk cId="3316071015" sldId="1252"/>
            <ac:spMk id="6" creationId="{00000000-0000-0000-0000-000000000000}"/>
          </ac:spMkLst>
        </pc:spChg>
        <pc:spChg chg="mod">
          <ac:chgData name="Boyd, Amber E." userId="S::boydae@cota.com::f53f6b08-bf3e-41a8-b430-bd021b983aae" providerId="AD" clId="Web-{7D07D8A6-B164-7D4A-9BCA-2CC22C2BFCC2}" dt="2021-05-19T14:16:03.717" v="468" actId="1076"/>
          <ac:spMkLst>
            <pc:docMk/>
            <pc:sldMk cId="3316071015" sldId="1252"/>
            <ac:spMk id="8" creationId="{A27AEC4F-3317-0544-89C7-B358097BE2B4}"/>
          </ac:spMkLst>
        </pc:spChg>
      </pc:sldChg>
      <pc:sldChg chg="addSp delSp modSp delCm">
        <pc:chgData name="Boyd, Amber E." userId="S::boydae@cota.com::f53f6b08-bf3e-41a8-b430-bd021b983aae" providerId="AD" clId="Web-{7D07D8A6-B164-7D4A-9BCA-2CC22C2BFCC2}" dt="2021-05-20T17:28:41.838" v="3965"/>
        <pc:sldMkLst>
          <pc:docMk/>
          <pc:sldMk cId="2682330919" sldId="1259"/>
        </pc:sldMkLst>
        <pc:spChg chg="mod">
          <ac:chgData name="Boyd, Amber E." userId="S::boydae@cota.com::f53f6b08-bf3e-41a8-b430-bd021b983aae" providerId="AD" clId="Web-{7D07D8A6-B164-7D4A-9BCA-2CC22C2BFCC2}" dt="2021-05-20T17:28:29.385" v="3962" actId="1076"/>
          <ac:spMkLst>
            <pc:docMk/>
            <pc:sldMk cId="2682330919" sldId="1259"/>
            <ac:spMk id="3" creationId="{08656633-E05E-4BAC-8009-CAA8C6C12737}"/>
          </ac:spMkLst>
        </pc:spChg>
        <pc:spChg chg="add del">
          <ac:chgData name="Boyd, Amber E." userId="S::boydae@cota.com::f53f6b08-bf3e-41a8-b430-bd021b983aae" providerId="AD" clId="Web-{7D07D8A6-B164-7D4A-9BCA-2CC22C2BFCC2}" dt="2021-05-19T14:19:20.815" v="484"/>
          <ac:spMkLst>
            <pc:docMk/>
            <pc:sldMk cId="2682330919" sldId="1259"/>
            <ac:spMk id="4" creationId="{8FCB3B27-E63B-484B-A43C-78004817A6D6}"/>
          </ac:spMkLst>
        </pc:spChg>
        <pc:spChg chg="add del mod">
          <ac:chgData name="Boyd, Amber E." userId="S::boydae@cota.com::f53f6b08-bf3e-41a8-b430-bd021b983aae" providerId="AD" clId="Web-{7D07D8A6-B164-7D4A-9BCA-2CC22C2BFCC2}" dt="2021-05-20T15:31:16.021" v="3354"/>
          <ac:spMkLst>
            <pc:docMk/>
            <pc:sldMk cId="2682330919" sldId="1259"/>
            <ac:spMk id="4" creationId="{B2ED3D68-B5D6-4DAF-B160-B1B7B3C8BB36}"/>
          </ac:spMkLst>
        </pc:spChg>
        <pc:spChg chg="mod">
          <ac:chgData name="Boyd, Amber E." userId="S::boydae@cota.com::f53f6b08-bf3e-41a8-b430-bd021b983aae" providerId="AD" clId="Web-{7D07D8A6-B164-7D4A-9BCA-2CC22C2BFCC2}" dt="2021-05-19T14:19:04.955" v="476" actId="20577"/>
          <ac:spMkLst>
            <pc:docMk/>
            <pc:sldMk cId="2682330919" sldId="1259"/>
            <ac:spMk id="8" creationId="{439CD8DB-8891-EC44-96A0-832B7BF230CC}"/>
          </ac:spMkLst>
        </pc:spChg>
        <pc:graphicFrameChg chg="add del mod modGraphic">
          <ac:chgData name="Boyd, Amber E." userId="S::boydae@cota.com::f53f6b08-bf3e-41a8-b430-bd021b983aae" providerId="AD" clId="Web-{7D07D8A6-B164-7D4A-9BCA-2CC22C2BFCC2}" dt="2021-05-20T17:28:33.854" v="3963"/>
          <ac:graphicFrameMkLst>
            <pc:docMk/>
            <pc:sldMk cId="2682330919" sldId="1259"/>
            <ac:graphicFrameMk id="2" creationId="{4D5A3CC9-7B2C-4544-B966-98DD8BEDACAA}"/>
          </ac:graphicFrameMkLst>
        </pc:graphicFrameChg>
      </pc:sldChg>
      <pc:sldChg chg="modSp">
        <pc:chgData name="Boyd, Amber E." userId="S::boydae@cota.com::f53f6b08-bf3e-41a8-b430-bd021b983aae" providerId="AD" clId="Web-{7D07D8A6-B164-7D4A-9BCA-2CC22C2BFCC2}" dt="2021-05-19T14:19:44.237" v="485" actId="20577"/>
        <pc:sldMkLst>
          <pc:docMk/>
          <pc:sldMk cId="1316672037" sldId="1260"/>
        </pc:sldMkLst>
        <pc:spChg chg="mod">
          <ac:chgData name="Boyd, Amber E." userId="S::boydae@cota.com::f53f6b08-bf3e-41a8-b430-bd021b983aae" providerId="AD" clId="Web-{7D07D8A6-B164-7D4A-9BCA-2CC22C2BFCC2}" dt="2021-05-19T14:19:44.237" v="485" actId="20577"/>
          <ac:spMkLst>
            <pc:docMk/>
            <pc:sldMk cId="1316672037" sldId="1260"/>
            <ac:spMk id="8" creationId="{439CD8DB-8891-EC44-96A0-832B7BF230CC}"/>
          </ac:spMkLst>
        </pc:spChg>
      </pc:sldChg>
      <pc:sldChg chg="addSp delSp modSp">
        <pc:chgData name="Boyd, Amber E." userId="S::boydae@cota.com::f53f6b08-bf3e-41a8-b430-bd021b983aae" providerId="AD" clId="Web-{7D07D8A6-B164-7D4A-9BCA-2CC22C2BFCC2}" dt="2021-05-20T15:31:23.693" v="3355" actId="20577"/>
        <pc:sldMkLst>
          <pc:docMk/>
          <pc:sldMk cId="3199967416" sldId="1261"/>
        </pc:sldMkLst>
        <pc:spChg chg="mod">
          <ac:chgData name="Boyd, Amber E." userId="S::boydae@cota.com::f53f6b08-bf3e-41a8-b430-bd021b983aae" providerId="AD" clId="Web-{7D07D8A6-B164-7D4A-9BCA-2CC22C2BFCC2}" dt="2021-05-19T15:36:56.626" v="724" actId="14100"/>
          <ac:spMkLst>
            <pc:docMk/>
            <pc:sldMk cId="3199967416" sldId="1261"/>
            <ac:spMk id="4" creationId="{8DE8D206-4B35-E845-B897-4335EB2EECB5}"/>
          </ac:spMkLst>
        </pc:spChg>
        <pc:spChg chg="mod">
          <ac:chgData name="Boyd, Amber E." userId="S::boydae@cota.com::f53f6b08-bf3e-41a8-b430-bd021b983aae" providerId="AD" clId="Web-{7D07D8A6-B164-7D4A-9BCA-2CC22C2BFCC2}" dt="2021-05-20T15:31:23.693" v="3355" actId="20577"/>
          <ac:spMkLst>
            <pc:docMk/>
            <pc:sldMk cId="3199967416" sldId="1261"/>
            <ac:spMk id="13" creationId="{49C0DD9B-4646-8648-BCFC-2FDDF58C6823}"/>
          </ac:spMkLst>
        </pc:spChg>
        <pc:picChg chg="add del mod">
          <ac:chgData name="Boyd, Amber E." userId="S::boydae@cota.com::f53f6b08-bf3e-41a8-b430-bd021b983aae" providerId="AD" clId="Web-{7D07D8A6-B164-7D4A-9BCA-2CC22C2BFCC2}" dt="2021-05-19T15:24:16.721" v="713"/>
          <ac:picMkLst>
            <pc:docMk/>
            <pc:sldMk cId="3199967416" sldId="1261"/>
            <ac:picMk id="2" creationId="{2477B84D-EDB4-4978-8217-3FBF0541DE10}"/>
          </ac:picMkLst>
        </pc:picChg>
      </pc:sldChg>
      <pc:sldChg chg="del">
        <pc:chgData name="Boyd, Amber E." userId="S::boydae@cota.com::f53f6b08-bf3e-41a8-b430-bd021b983aae" providerId="AD" clId="Web-{7D07D8A6-B164-7D4A-9BCA-2CC22C2BFCC2}" dt="2021-05-19T14:06:54.534" v="448"/>
        <pc:sldMkLst>
          <pc:docMk/>
          <pc:sldMk cId="3711734794" sldId="1274"/>
        </pc:sldMkLst>
      </pc:sldChg>
      <pc:sldChg chg="modSp ord">
        <pc:chgData name="Boyd, Amber E." userId="S::boydae@cota.com::f53f6b08-bf3e-41a8-b430-bd021b983aae" providerId="AD" clId="Web-{7D07D8A6-B164-7D4A-9BCA-2CC22C2BFCC2}" dt="2021-05-20T14:04:16.717" v="2809" actId="20577"/>
        <pc:sldMkLst>
          <pc:docMk/>
          <pc:sldMk cId="3263366104" sldId="1276"/>
        </pc:sldMkLst>
        <pc:spChg chg="mod">
          <ac:chgData name="Boyd, Amber E." userId="S::boydae@cota.com::f53f6b08-bf3e-41a8-b430-bd021b983aae" providerId="AD" clId="Web-{7D07D8A6-B164-7D4A-9BCA-2CC22C2BFCC2}" dt="2021-05-20T14:04:16.717" v="2809" actId="20577"/>
          <ac:spMkLst>
            <pc:docMk/>
            <pc:sldMk cId="3263366104" sldId="1276"/>
            <ac:spMk id="5" creationId="{A9284118-A242-D946-BD2C-F1407D09C515}"/>
          </ac:spMkLst>
        </pc:spChg>
      </pc:sldChg>
      <pc:sldChg chg="modSp del">
        <pc:chgData name="Boyd, Amber E." userId="S::boydae@cota.com::f53f6b08-bf3e-41a8-b430-bd021b983aae" providerId="AD" clId="Web-{7D07D8A6-B164-7D4A-9BCA-2CC22C2BFCC2}" dt="2021-05-19T14:56:19.281" v="661"/>
        <pc:sldMkLst>
          <pc:docMk/>
          <pc:sldMk cId="344996138" sldId="1288"/>
        </pc:sldMkLst>
        <pc:spChg chg="mod">
          <ac:chgData name="Boyd, Amber E." userId="S::boydae@cota.com::f53f6b08-bf3e-41a8-b430-bd021b983aae" providerId="AD" clId="Web-{7D07D8A6-B164-7D4A-9BCA-2CC22C2BFCC2}" dt="2021-05-19T14:08:22.364" v="464" actId="20577"/>
          <ac:spMkLst>
            <pc:docMk/>
            <pc:sldMk cId="344996138" sldId="1288"/>
            <ac:spMk id="2" creationId="{00000000-0000-0000-0000-000000000000}"/>
          </ac:spMkLst>
        </pc:spChg>
      </pc:sldChg>
      <pc:sldChg chg="modSp">
        <pc:chgData name="Boyd, Amber E." userId="S::boydae@cota.com::f53f6b08-bf3e-41a8-b430-bd021b983aae" providerId="AD" clId="Web-{7D07D8A6-B164-7D4A-9BCA-2CC22C2BFCC2}" dt="2021-05-20T15:03:22.604" v="3297" actId="20577"/>
        <pc:sldMkLst>
          <pc:docMk/>
          <pc:sldMk cId="126664875" sldId="1289"/>
        </pc:sldMkLst>
        <pc:spChg chg="mod">
          <ac:chgData name="Boyd, Amber E." userId="S::boydae@cota.com::f53f6b08-bf3e-41a8-b430-bd021b983aae" providerId="AD" clId="Web-{7D07D8A6-B164-7D4A-9BCA-2CC22C2BFCC2}" dt="2021-05-20T15:03:22.604" v="3297" actId="20577"/>
          <ac:spMkLst>
            <pc:docMk/>
            <pc:sldMk cId="126664875" sldId="1289"/>
            <ac:spMk id="2" creationId="{00000000-0000-0000-0000-000000000000}"/>
          </ac:spMkLst>
        </pc:spChg>
        <pc:spChg chg="mod">
          <ac:chgData name="Boyd, Amber E." userId="S::boydae@cota.com::f53f6b08-bf3e-41a8-b430-bd021b983aae" providerId="AD" clId="Web-{7D07D8A6-B164-7D4A-9BCA-2CC22C2BFCC2}" dt="2021-05-19T14:56:36.766" v="664" actId="20577"/>
          <ac:spMkLst>
            <pc:docMk/>
            <pc:sldMk cId="126664875" sldId="1289"/>
            <ac:spMk id="4" creationId="{14D4E916-8E06-7641-B20D-273902A96B83}"/>
          </ac:spMkLst>
        </pc:spChg>
      </pc:sldChg>
      <pc:sldChg chg="modSp">
        <pc:chgData name="Boyd, Amber E." userId="S::boydae@cota.com::f53f6b08-bf3e-41a8-b430-bd021b983aae" providerId="AD" clId="Web-{7D07D8A6-B164-7D4A-9BCA-2CC22C2BFCC2}" dt="2021-05-20T16:03:29.195" v="3477" actId="14100"/>
        <pc:sldMkLst>
          <pc:docMk/>
          <pc:sldMk cId="223933267" sldId="1293"/>
        </pc:sldMkLst>
        <pc:spChg chg="mod">
          <ac:chgData name="Boyd, Amber E." userId="S::boydae@cota.com::f53f6b08-bf3e-41a8-b430-bd021b983aae" providerId="AD" clId="Web-{7D07D8A6-B164-7D4A-9BCA-2CC22C2BFCC2}" dt="2021-05-19T18:33:51.273" v="1952" actId="20577"/>
          <ac:spMkLst>
            <pc:docMk/>
            <pc:sldMk cId="223933267" sldId="1293"/>
            <ac:spMk id="8" creationId="{439CD8DB-8891-EC44-96A0-832B7BF230CC}"/>
          </ac:spMkLst>
        </pc:spChg>
        <pc:spChg chg="mod">
          <ac:chgData name="Boyd, Amber E." userId="S::boydae@cota.com::f53f6b08-bf3e-41a8-b430-bd021b983aae" providerId="AD" clId="Web-{7D07D8A6-B164-7D4A-9BCA-2CC22C2BFCC2}" dt="2021-05-20T16:03:29.195" v="3477" actId="14100"/>
          <ac:spMkLst>
            <pc:docMk/>
            <pc:sldMk cId="223933267" sldId="1293"/>
            <ac:spMk id="9" creationId="{86F00BAE-7B5D-A347-8BA7-9D5893A0FCE4}"/>
          </ac:spMkLst>
        </pc:spChg>
        <pc:picChg chg="mod">
          <ac:chgData name="Boyd, Amber E." userId="S::boydae@cota.com::f53f6b08-bf3e-41a8-b430-bd021b983aae" providerId="AD" clId="Web-{7D07D8A6-B164-7D4A-9BCA-2CC22C2BFCC2}" dt="2021-05-19T19:23:54.428" v="2070"/>
          <ac:picMkLst>
            <pc:docMk/>
            <pc:sldMk cId="223933267" sldId="1293"/>
            <ac:picMk id="3" creationId="{00000000-0000-0000-0000-000000000000}"/>
          </ac:picMkLst>
        </pc:picChg>
        <pc:picChg chg="mod">
          <ac:chgData name="Boyd, Amber E." userId="S::boydae@cota.com::f53f6b08-bf3e-41a8-b430-bd021b983aae" providerId="AD" clId="Web-{7D07D8A6-B164-7D4A-9BCA-2CC22C2BFCC2}" dt="2021-05-20T16:03:13.679" v="3473" actId="1076"/>
          <ac:picMkLst>
            <pc:docMk/>
            <pc:sldMk cId="223933267" sldId="1293"/>
            <ac:picMk id="4" creationId="{1DA96548-81BE-4822-97CD-71D537FB7880}"/>
          </ac:picMkLst>
        </pc:picChg>
        <pc:picChg chg="mod">
          <ac:chgData name="Boyd, Amber E." userId="S::boydae@cota.com::f53f6b08-bf3e-41a8-b430-bd021b983aae" providerId="AD" clId="Web-{7D07D8A6-B164-7D4A-9BCA-2CC22C2BFCC2}" dt="2021-05-19T19:20:03.594" v="2067"/>
          <ac:picMkLst>
            <pc:docMk/>
            <pc:sldMk cId="223933267" sldId="1293"/>
            <ac:picMk id="5" creationId="{00000000-0000-0000-0000-000000000000}"/>
          </ac:picMkLst>
        </pc:picChg>
      </pc:sldChg>
      <pc:sldChg chg="addSp delSp modSp">
        <pc:chgData name="Boyd, Amber E." userId="S::boydae@cota.com::f53f6b08-bf3e-41a8-b430-bd021b983aae" providerId="AD" clId="Web-{7D07D8A6-B164-7D4A-9BCA-2CC22C2BFCC2}" dt="2021-05-20T12:27:42.243" v="2187" actId="1076"/>
        <pc:sldMkLst>
          <pc:docMk/>
          <pc:sldMk cId="2351992044" sldId="1295"/>
        </pc:sldMkLst>
        <pc:spChg chg="add del mod">
          <ac:chgData name="Boyd, Amber E." userId="S::boydae@cota.com::f53f6b08-bf3e-41a8-b430-bd021b983aae" providerId="AD" clId="Web-{7D07D8A6-B164-7D4A-9BCA-2CC22C2BFCC2}" dt="2021-05-19T15:37:51.596" v="730"/>
          <ac:spMkLst>
            <pc:docMk/>
            <pc:sldMk cId="2351992044" sldId="1295"/>
            <ac:spMk id="3" creationId="{C0072E45-224A-4FB8-9B49-D7A37B0BE9AC}"/>
          </ac:spMkLst>
        </pc:spChg>
        <pc:spChg chg="del">
          <ac:chgData name="Boyd, Amber E." userId="S::boydae@cota.com::f53f6b08-bf3e-41a8-b430-bd021b983aae" providerId="AD" clId="Web-{7D07D8A6-B164-7D4A-9BCA-2CC22C2BFCC2}" dt="2021-05-19T15:37:46.877" v="728"/>
          <ac:spMkLst>
            <pc:docMk/>
            <pc:sldMk cId="2351992044" sldId="1295"/>
            <ac:spMk id="4" creationId="{8DE8D206-4B35-E845-B897-4335EB2EECB5}"/>
          </ac:spMkLst>
        </pc:spChg>
        <pc:spChg chg="add mod">
          <ac:chgData name="Boyd, Amber E." userId="S::boydae@cota.com::f53f6b08-bf3e-41a8-b430-bd021b983aae" providerId="AD" clId="Web-{7D07D8A6-B164-7D4A-9BCA-2CC22C2BFCC2}" dt="2021-05-20T12:27:42.243" v="2187" actId="1076"/>
          <ac:spMkLst>
            <pc:docMk/>
            <pc:sldMk cId="2351992044" sldId="1295"/>
            <ac:spMk id="5" creationId="{E8DB570C-CF48-4C20-A449-584113F71047}"/>
          </ac:spMkLst>
        </pc:spChg>
        <pc:spChg chg="add del">
          <ac:chgData name="Boyd, Amber E." userId="S::boydae@cota.com::f53f6b08-bf3e-41a8-b430-bd021b983aae" providerId="AD" clId="Web-{7D07D8A6-B164-7D4A-9BCA-2CC22C2BFCC2}" dt="2021-05-19T15:47:32.841" v="756"/>
          <ac:spMkLst>
            <pc:docMk/>
            <pc:sldMk cId="2351992044" sldId="1295"/>
            <ac:spMk id="8" creationId="{0A9DE60F-974F-4D2E-A7EE-DA2744994F71}"/>
          </ac:spMkLst>
        </pc:spChg>
        <pc:spChg chg="mod">
          <ac:chgData name="Boyd, Amber E." userId="S::boydae@cota.com::f53f6b08-bf3e-41a8-b430-bd021b983aae" providerId="AD" clId="Web-{7D07D8A6-B164-7D4A-9BCA-2CC22C2BFCC2}" dt="2021-05-20T12:27:26.602" v="2186" actId="20577"/>
          <ac:spMkLst>
            <pc:docMk/>
            <pc:sldMk cId="2351992044" sldId="1295"/>
            <ac:spMk id="13" creationId="{49C0DD9B-4646-8648-BCFC-2FDDF58C6823}"/>
          </ac:spMkLst>
        </pc:spChg>
      </pc:sldChg>
      <pc:sldChg chg="addSp delSp modSp delCm">
        <pc:chgData name="Boyd, Amber E." userId="S::boydae@cota.com::f53f6b08-bf3e-41a8-b430-bd021b983aae" providerId="AD" clId="Web-{7D07D8A6-B164-7D4A-9BCA-2CC22C2BFCC2}" dt="2021-05-20T17:28:54.932" v="3967"/>
        <pc:sldMkLst>
          <pc:docMk/>
          <pc:sldMk cId="94867181" sldId="1296"/>
        </pc:sldMkLst>
        <pc:spChg chg="mod">
          <ac:chgData name="Boyd, Amber E." userId="S::boydae@cota.com::f53f6b08-bf3e-41a8-b430-bd021b983aae" providerId="AD" clId="Web-{7D07D8A6-B164-7D4A-9BCA-2CC22C2BFCC2}" dt="2021-05-19T16:46:16.216" v="1236" actId="1076"/>
          <ac:spMkLst>
            <pc:docMk/>
            <pc:sldMk cId="94867181" sldId="1296"/>
            <ac:spMk id="3" creationId="{D10A2E27-DFBB-454D-8350-5B61A946AB1A}"/>
          </ac:spMkLst>
        </pc:spChg>
        <pc:spChg chg="add del">
          <ac:chgData name="Boyd, Amber E." userId="S::boydae@cota.com::f53f6b08-bf3e-41a8-b430-bd021b983aae" providerId="AD" clId="Web-{7D07D8A6-B164-7D4A-9BCA-2CC22C2BFCC2}" dt="2021-05-19T18:13:29.023" v="1429"/>
          <ac:spMkLst>
            <pc:docMk/>
            <pc:sldMk cId="94867181" sldId="1296"/>
            <ac:spMk id="4" creationId="{3F73A526-0F16-414F-BEC7-42DF4CD3F439}"/>
          </ac:spMkLst>
        </pc:spChg>
        <pc:spChg chg="mod">
          <ac:chgData name="Boyd, Amber E." userId="S::boydae@cota.com::f53f6b08-bf3e-41a8-b430-bd021b983aae" providerId="AD" clId="Web-{7D07D8A6-B164-7D4A-9BCA-2CC22C2BFCC2}" dt="2021-05-20T17:06:18.264" v="3650" actId="20577"/>
          <ac:spMkLst>
            <pc:docMk/>
            <pc:sldMk cId="94867181" sldId="1296"/>
            <ac:spMk id="8" creationId="{439CD8DB-8891-EC44-96A0-832B7BF230CC}"/>
          </ac:spMkLst>
        </pc:spChg>
        <pc:spChg chg="add mod">
          <ac:chgData name="Boyd, Amber E." userId="S::boydae@cota.com::f53f6b08-bf3e-41a8-b430-bd021b983aae" providerId="AD" clId="Web-{7D07D8A6-B164-7D4A-9BCA-2CC22C2BFCC2}" dt="2021-05-19T18:17:10.998" v="1524"/>
          <ac:spMkLst>
            <pc:docMk/>
            <pc:sldMk cId="94867181" sldId="1296"/>
            <ac:spMk id="9" creationId="{A5043CD3-3A8E-493B-A1E7-D539DA520396}"/>
          </ac:spMkLst>
        </pc:spChg>
        <pc:spChg chg="mod">
          <ac:chgData name="Boyd, Amber E." userId="S::boydae@cota.com::f53f6b08-bf3e-41a8-b430-bd021b983aae" providerId="AD" clId="Web-{7D07D8A6-B164-7D4A-9BCA-2CC22C2BFCC2}" dt="2021-05-20T12:29:21.167" v="2282" actId="14100"/>
          <ac:spMkLst>
            <pc:docMk/>
            <pc:sldMk cId="94867181" sldId="1296"/>
            <ac:spMk id="10" creationId="{86F00BAE-7B5D-A347-8BA7-9D5893A0FCE4}"/>
          </ac:spMkLst>
        </pc:spChg>
        <pc:spChg chg="mod">
          <ac:chgData name="Boyd, Amber E." userId="S::boydae@cota.com::f53f6b08-bf3e-41a8-b430-bd021b983aae" providerId="AD" clId="Web-{7D07D8A6-B164-7D4A-9BCA-2CC22C2BFCC2}" dt="2021-05-19T18:15:52.105" v="1472" actId="1076"/>
          <ac:spMkLst>
            <pc:docMk/>
            <pc:sldMk cId="94867181" sldId="1296"/>
            <ac:spMk id="23" creationId="{4068099D-89AA-BF41-8E5F-684EFE86B07C}"/>
          </ac:spMkLst>
        </pc:spChg>
        <pc:graphicFrameChg chg="mod modGraphic">
          <ac:chgData name="Boyd, Amber E." userId="S::boydae@cota.com::f53f6b08-bf3e-41a8-b430-bd021b983aae" providerId="AD" clId="Web-{7D07D8A6-B164-7D4A-9BCA-2CC22C2BFCC2}" dt="2021-05-19T17:22:45.583" v="1419"/>
          <ac:graphicFrameMkLst>
            <pc:docMk/>
            <pc:sldMk cId="94867181" sldId="1296"/>
            <ac:graphicFrameMk id="2" creationId="{4D5A3CC9-7B2C-4544-B966-98DD8BEDACAA}"/>
          </ac:graphicFrameMkLst>
        </pc:graphicFrameChg>
        <pc:graphicFrameChg chg="mod modGraphic">
          <ac:chgData name="Boyd, Amber E." userId="S::boydae@cota.com::f53f6b08-bf3e-41a8-b430-bd021b983aae" providerId="AD" clId="Web-{7D07D8A6-B164-7D4A-9BCA-2CC22C2BFCC2}" dt="2021-05-19T17:55:30.255" v="1427"/>
          <ac:graphicFrameMkLst>
            <pc:docMk/>
            <pc:sldMk cId="94867181" sldId="1296"/>
            <ac:graphicFrameMk id="7" creationId="{4D5A3CC9-7B2C-4544-B966-98DD8BEDACAA}"/>
          </ac:graphicFrameMkLst>
        </pc:graphicFrameChg>
        <pc:graphicFrameChg chg="del mod modGraphic">
          <ac:chgData name="Boyd, Amber E." userId="S::boydae@cota.com::f53f6b08-bf3e-41a8-b430-bd021b983aae" providerId="AD" clId="Web-{7D07D8A6-B164-7D4A-9BCA-2CC22C2BFCC2}" dt="2021-05-19T16:50:01.019" v="1381"/>
          <ac:graphicFrameMkLst>
            <pc:docMk/>
            <pc:sldMk cId="94867181" sldId="1296"/>
            <ac:graphicFrameMk id="13" creationId="{CE821367-9809-4124-927E-433A4E3E9920}"/>
          </ac:graphicFrameMkLst>
        </pc:graphicFrameChg>
      </pc:sldChg>
      <pc:sldChg chg="addSp delSp modSp addCm delCm">
        <pc:chgData name="Boyd, Amber E." userId="S::boydae@cota.com::f53f6b08-bf3e-41a8-b430-bd021b983aae" providerId="AD" clId="Web-{7D07D8A6-B164-7D4A-9BCA-2CC22C2BFCC2}" dt="2021-05-20T14:03:34.076" v="2804" actId="20577"/>
        <pc:sldMkLst>
          <pc:docMk/>
          <pc:sldMk cId="2836433838" sldId="1297"/>
        </pc:sldMkLst>
        <pc:spChg chg="mod">
          <ac:chgData name="Boyd, Amber E." userId="S::boydae@cota.com::f53f6b08-bf3e-41a8-b430-bd021b983aae" providerId="AD" clId="Web-{7D07D8A6-B164-7D4A-9BCA-2CC22C2BFCC2}" dt="2021-05-20T12:26:29.507" v="2169" actId="14100"/>
          <ac:spMkLst>
            <pc:docMk/>
            <pc:sldMk cId="2836433838" sldId="1297"/>
            <ac:spMk id="8" creationId="{439CD8DB-8891-EC44-96A0-832B7BF230CC}"/>
          </ac:spMkLst>
        </pc:spChg>
        <pc:spChg chg="mod">
          <ac:chgData name="Boyd, Amber E." userId="S::boydae@cota.com::f53f6b08-bf3e-41a8-b430-bd021b983aae" providerId="AD" clId="Web-{7D07D8A6-B164-7D4A-9BCA-2CC22C2BFCC2}" dt="2021-05-20T14:03:34.076" v="2804" actId="20577"/>
          <ac:spMkLst>
            <pc:docMk/>
            <pc:sldMk cId="2836433838" sldId="1297"/>
            <ac:spMk id="35" creationId="{86F00BAE-7B5D-A347-8BA7-9D5893A0FCE4}"/>
          </ac:spMkLst>
        </pc:spChg>
        <pc:picChg chg="add mod">
          <ac:chgData name="Boyd, Amber E." userId="S::boydae@cota.com::f53f6b08-bf3e-41a8-b430-bd021b983aae" providerId="AD" clId="Web-{7D07D8A6-B164-7D4A-9BCA-2CC22C2BFCC2}" dt="2021-05-20T13:59:04.335" v="2798"/>
          <ac:picMkLst>
            <pc:docMk/>
            <pc:sldMk cId="2836433838" sldId="1297"/>
            <ac:picMk id="2" creationId="{8FAA616E-1535-44C8-ABFD-73A8150648B7}"/>
          </ac:picMkLst>
        </pc:picChg>
        <pc:picChg chg="del mod">
          <ac:chgData name="Boyd, Amber E." userId="S::boydae@cota.com::f53f6b08-bf3e-41a8-b430-bd021b983aae" providerId="AD" clId="Web-{7D07D8A6-B164-7D4A-9BCA-2CC22C2BFCC2}" dt="2021-05-20T13:58:34.053" v="2796"/>
          <ac:picMkLst>
            <pc:docMk/>
            <pc:sldMk cId="2836433838" sldId="1297"/>
            <ac:picMk id="4" creationId="{E27C48FB-D29B-7E44-800A-7F06E31BBF0B}"/>
          </ac:picMkLst>
        </pc:picChg>
      </pc:sldChg>
      <pc:sldChg chg="addSp delSp modSp">
        <pc:chgData name="Boyd, Amber E." userId="S::boydae@cota.com::f53f6b08-bf3e-41a8-b430-bd021b983aae" providerId="AD" clId="Web-{7D07D8A6-B164-7D4A-9BCA-2CC22C2BFCC2}" dt="2021-05-20T17:06:13.061" v="3649" actId="20577"/>
        <pc:sldMkLst>
          <pc:docMk/>
          <pc:sldMk cId="553245943" sldId="1298"/>
        </pc:sldMkLst>
        <pc:spChg chg="add">
          <ac:chgData name="Boyd, Amber E." userId="S::boydae@cota.com::f53f6b08-bf3e-41a8-b430-bd021b983aae" providerId="AD" clId="Web-{7D07D8A6-B164-7D4A-9BCA-2CC22C2BFCC2}" dt="2021-05-19T14:22:27.381" v="528"/>
          <ac:spMkLst>
            <pc:docMk/>
            <pc:sldMk cId="553245943" sldId="1298"/>
            <ac:spMk id="2" creationId="{2930AE07-9CE0-4F37-A718-DBEEF14565B7}"/>
          </ac:spMkLst>
        </pc:spChg>
        <pc:spChg chg="add del mod">
          <ac:chgData name="Boyd, Amber E." userId="S::boydae@cota.com::f53f6b08-bf3e-41a8-b430-bd021b983aae" providerId="AD" clId="Web-{7D07D8A6-B164-7D4A-9BCA-2CC22C2BFCC2}" dt="2021-05-19T18:32:09.724" v="1943"/>
          <ac:spMkLst>
            <pc:docMk/>
            <pc:sldMk cId="553245943" sldId="1298"/>
            <ac:spMk id="3" creationId="{61EDC6F2-08AF-4F04-A21A-91BB93BF8A7B}"/>
          </ac:spMkLst>
        </pc:spChg>
        <pc:spChg chg="mod">
          <ac:chgData name="Boyd, Amber E." userId="S::boydae@cota.com::f53f6b08-bf3e-41a8-b430-bd021b983aae" providerId="AD" clId="Web-{7D07D8A6-B164-7D4A-9BCA-2CC22C2BFCC2}" dt="2021-05-20T17:03:38.198" v="3599" actId="20577"/>
          <ac:spMkLst>
            <pc:docMk/>
            <pc:sldMk cId="553245943" sldId="1298"/>
            <ac:spMk id="5" creationId="{86F00BAE-7B5D-A347-8BA7-9D5893A0FCE4}"/>
          </ac:spMkLst>
        </pc:spChg>
        <pc:spChg chg="mod">
          <ac:chgData name="Boyd, Amber E." userId="S::boydae@cota.com::f53f6b08-bf3e-41a8-b430-bd021b983aae" providerId="AD" clId="Web-{7D07D8A6-B164-7D4A-9BCA-2CC22C2BFCC2}" dt="2021-05-19T14:21:57.833" v="527" actId="20577"/>
          <ac:spMkLst>
            <pc:docMk/>
            <pc:sldMk cId="553245943" sldId="1298"/>
            <ac:spMk id="9" creationId="{4068099D-89AA-BF41-8E5F-684EFE86B07C}"/>
          </ac:spMkLst>
        </pc:spChg>
        <pc:spChg chg="mod">
          <ac:chgData name="Boyd, Amber E." userId="S::boydae@cota.com::f53f6b08-bf3e-41a8-b430-bd021b983aae" providerId="AD" clId="Web-{7D07D8A6-B164-7D4A-9BCA-2CC22C2BFCC2}" dt="2021-05-20T17:06:13.061" v="3649" actId="20577"/>
          <ac:spMkLst>
            <pc:docMk/>
            <pc:sldMk cId="553245943" sldId="1298"/>
            <ac:spMk id="10" creationId="{439CD8DB-8891-EC44-96A0-832B7BF230CC}"/>
          </ac:spMkLst>
        </pc:spChg>
        <pc:graphicFrameChg chg="mod modGraphic">
          <ac:chgData name="Boyd, Amber E." userId="S::boydae@cota.com::f53f6b08-bf3e-41a8-b430-bd021b983aae" providerId="AD" clId="Web-{7D07D8A6-B164-7D4A-9BCA-2CC22C2BFCC2}" dt="2021-05-20T12:28:36.182" v="2279"/>
          <ac:graphicFrameMkLst>
            <pc:docMk/>
            <pc:sldMk cId="553245943" sldId="1298"/>
            <ac:graphicFrameMk id="12" creationId="{4D5A3CC9-7B2C-4544-B966-98DD8BEDACAA}"/>
          </ac:graphicFrameMkLst>
        </pc:graphicFrameChg>
      </pc:sldChg>
      <pc:sldChg chg="modSp">
        <pc:chgData name="Boyd, Amber E." userId="S::boydae@cota.com::f53f6b08-bf3e-41a8-b430-bd021b983aae" providerId="AD" clId="Web-{7D07D8A6-B164-7D4A-9BCA-2CC22C2BFCC2}" dt="2021-05-20T17:02:58.604" v="3596" actId="20577"/>
        <pc:sldMkLst>
          <pc:docMk/>
          <pc:sldMk cId="758381726" sldId="1299"/>
        </pc:sldMkLst>
        <pc:spChg chg="mod">
          <ac:chgData name="Boyd, Amber E." userId="S::boydae@cota.com::f53f6b08-bf3e-41a8-b430-bd021b983aae" providerId="AD" clId="Web-{7D07D8A6-B164-7D4A-9BCA-2CC22C2BFCC2}" dt="2021-05-19T16:52:58.009" v="1390" actId="20577"/>
          <ac:spMkLst>
            <pc:docMk/>
            <pc:sldMk cId="758381726" sldId="1299"/>
            <ac:spMk id="8" creationId="{439CD8DB-8891-EC44-96A0-832B7BF230CC}"/>
          </ac:spMkLst>
        </pc:spChg>
        <pc:spChg chg="mod">
          <ac:chgData name="Boyd, Amber E." userId="S::boydae@cota.com::f53f6b08-bf3e-41a8-b430-bd021b983aae" providerId="AD" clId="Web-{7D07D8A6-B164-7D4A-9BCA-2CC22C2BFCC2}" dt="2021-05-20T17:02:58.604" v="3596" actId="20577"/>
          <ac:spMkLst>
            <pc:docMk/>
            <pc:sldMk cId="758381726" sldId="1299"/>
            <ac:spMk id="9" creationId="{86F00BAE-7B5D-A347-8BA7-9D5893A0FCE4}"/>
          </ac:spMkLst>
        </pc:spChg>
      </pc:sldChg>
      <pc:sldChg chg="delSp modSp delCm">
        <pc:chgData name="Boyd, Amber E." userId="S::boydae@cota.com::f53f6b08-bf3e-41a8-b430-bd021b983aae" providerId="AD" clId="Web-{7D07D8A6-B164-7D4A-9BCA-2CC22C2BFCC2}" dt="2021-05-20T17:03:52.292" v="3601" actId="20577"/>
        <pc:sldMkLst>
          <pc:docMk/>
          <pc:sldMk cId="2885560115" sldId="1300"/>
        </pc:sldMkLst>
        <pc:spChg chg="mod">
          <ac:chgData name="Boyd, Amber E." userId="S::boydae@cota.com::f53f6b08-bf3e-41a8-b430-bd021b983aae" providerId="AD" clId="Web-{7D07D8A6-B164-7D4A-9BCA-2CC22C2BFCC2}" dt="2021-05-19T18:33:14.163" v="1949" actId="14100"/>
          <ac:spMkLst>
            <pc:docMk/>
            <pc:sldMk cId="2885560115" sldId="1300"/>
            <ac:spMk id="8" creationId="{439CD8DB-8891-EC44-96A0-832B7BF230CC}"/>
          </ac:spMkLst>
        </pc:spChg>
        <pc:spChg chg="mod">
          <ac:chgData name="Boyd, Amber E." userId="S::boydae@cota.com::f53f6b08-bf3e-41a8-b430-bd021b983aae" providerId="AD" clId="Web-{7D07D8A6-B164-7D4A-9BCA-2CC22C2BFCC2}" dt="2021-05-20T17:03:52.292" v="3601" actId="20577"/>
          <ac:spMkLst>
            <pc:docMk/>
            <pc:sldMk cId="2885560115" sldId="1300"/>
            <ac:spMk id="9" creationId="{86F00BAE-7B5D-A347-8BA7-9D5893A0FCE4}"/>
          </ac:spMkLst>
        </pc:spChg>
        <pc:picChg chg="del">
          <ac:chgData name="Boyd, Amber E." userId="S::boydae@cota.com::f53f6b08-bf3e-41a8-b430-bd021b983aae" providerId="AD" clId="Web-{7D07D8A6-B164-7D4A-9BCA-2CC22C2BFCC2}" dt="2021-05-19T13:38:56.533" v="0"/>
          <ac:picMkLst>
            <pc:docMk/>
            <pc:sldMk cId="2885560115" sldId="1300"/>
            <ac:picMk id="4" creationId="{42CCD601-2534-4548-BE20-C33ED5E256DA}"/>
          </ac:picMkLst>
        </pc:picChg>
      </pc:sldChg>
      <pc:sldChg chg="del">
        <pc:chgData name="Boyd, Amber E." userId="S::boydae@cota.com::f53f6b08-bf3e-41a8-b430-bd021b983aae" providerId="AD" clId="Web-{7D07D8A6-B164-7D4A-9BCA-2CC22C2BFCC2}" dt="2021-05-19T14:27:31.043" v="584"/>
        <pc:sldMkLst>
          <pc:docMk/>
          <pc:sldMk cId="3839961045" sldId="1303"/>
        </pc:sldMkLst>
      </pc:sldChg>
      <pc:sldChg chg="addSp modSp">
        <pc:chgData name="Boyd, Amber E." userId="S::boydae@cota.com::f53f6b08-bf3e-41a8-b430-bd021b983aae" providerId="AD" clId="Web-{7D07D8A6-B164-7D4A-9BCA-2CC22C2BFCC2}" dt="2021-05-20T17:27:32.680" v="3959" actId="1076"/>
        <pc:sldMkLst>
          <pc:docMk/>
          <pc:sldMk cId="1615903172" sldId="1304"/>
        </pc:sldMkLst>
        <pc:spChg chg="mod">
          <ac:chgData name="Boyd, Amber E." userId="S::boydae@cota.com::f53f6b08-bf3e-41a8-b430-bd021b983aae" providerId="AD" clId="Web-{7D07D8A6-B164-7D4A-9BCA-2CC22C2BFCC2}" dt="2021-05-19T15:22:35.578" v="698" actId="20577"/>
          <ac:spMkLst>
            <pc:docMk/>
            <pc:sldMk cId="1615903172" sldId="1304"/>
            <ac:spMk id="6" creationId="{71215590-805D-CA40-993E-98652039ECA1}"/>
          </ac:spMkLst>
        </pc:spChg>
        <pc:spChg chg="add mod">
          <ac:chgData name="Boyd, Amber E." userId="S::boydae@cota.com::f53f6b08-bf3e-41a8-b430-bd021b983aae" providerId="AD" clId="Web-{7D07D8A6-B164-7D4A-9BCA-2CC22C2BFCC2}" dt="2021-05-20T17:27:32.680" v="3959" actId="1076"/>
          <ac:spMkLst>
            <pc:docMk/>
            <pc:sldMk cId="1615903172" sldId="1304"/>
            <ac:spMk id="7" creationId="{D74F340C-117C-47C0-8756-8EEEFAAFC48B}"/>
          </ac:spMkLst>
        </pc:spChg>
        <pc:picChg chg="add mod">
          <ac:chgData name="Boyd, Amber E." userId="S::boydae@cota.com::f53f6b08-bf3e-41a8-b430-bd021b983aae" providerId="AD" clId="Web-{7D07D8A6-B164-7D4A-9BCA-2CC22C2BFCC2}" dt="2021-05-19T15:21:17.045" v="670" actId="1076"/>
          <ac:picMkLst>
            <pc:docMk/>
            <pc:sldMk cId="1615903172" sldId="1304"/>
            <ac:picMk id="4" creationId="{29B7EAA8-F03E-42D0-9E48-772BCF77D031}"/>
          </ac:picMkLst>
        </pc:picChg>
      </pc:sldChg>
      <pc:sldChg chg="modSp del">
        <pc:chgData name="Boyd, Amber E." userId="S::boydae@cota.com::f53f6b08-bf3e-41a8-b430-bd021b983aae" providerId="AD" clId="Web-{7D07D8A6-B164-7D4A-9BCA-2CC22C2BFCC2}" dt="2021-05-20T13:20:19.947" v="2736"/>
        <pc:sldMkLst>
          <pc:docMk/>
          <pc:sldMk cId="3125335886" sldId="1306"/>
        </pc:sldMkLst>
        <pc:spChg chg="mod">
          <ac:chgData name="Boyd, Amber E." userId="S::boydae@cota.com::f53f6b08-bf3e-41a8-b430-bd021b983aae" providerId="AD" clId="Web-{7D07D8A6-B164-7D4A-9BCA-2CC22C2BFCC2}" dt="2021-05-19T18:33:39.132" v="1950" actId="20577"/>
          <ac:spMkLst>
            <pc:docMk/>
            <pc:sldMk cId="3125335886" sldId="1306"/>
            <ac:spMk id="8" creationId="{439CD8DB-8891-EC44-96A0-832B7BF230CC}"/>
          </ac:spMkLst>
        </pc:spChg>
        <pc:spChg chg="mod">
          <ac:chgData name="Boyd, Amber E." userId="S::boydae@cota.com::f53f6b08-bf3e-41a8-b430-bd021b983aae" providerId="AD" clId="Web-{7D07D8A6-B164-7D4A-9BCA-2CC22C2BFCC2}" dt="2021-05-19T14:53:54.575" v="657" actId="20577"/>
          <ac:spMkLst>
            <pc:docMk/>
            <pc:sldMk cId="3125335886" sldId="1306"/>
            <ac:spMk id="9" creationId="{86F00BAE-7B5D-A347-8BA7-9D5893A0FCE4}"/>
          </ac:spMkLst>
        </pc:spChg>
        <pc:picChg chg="mod">
          <ac:chgData name="Boyd, Amber E." userId="S::boydae@cota.com::f53f6b08-bf3e-41a8-b430-bd021b983aae" providerId="AD" clId="Web-{7D07D8A6-B164-7D4A-9BCA-2CC22C2BFCC2}" dt="2021-05-19T19:15:46.947" v="2066"/>
          <ac:picMkLst>
            <pc:docMk/>
            <pc:sldMk cId="3125335886" sldId="1306"/>
            <ac:picMk id="3" creationId="{D20C33DE-0D7F-4C30-9541-3048AF5120E5}"/>
          </ac:picMkLst>
        </pc:picChg>
      </pc:sldChg>
      <pc:sldChg chg="addSp delSp modSp">
        <pc:chgData name="Boyd, Amber E." userId="S::boydae@cota.com::f53f6b08-bf3e-41a8-b430-bd021b983aae" providerId="AD" clId="Web-{7D07D8A6-B164-7D4A-9BCA-2CC22C2BFCC2}" dt="2021-05-20T17:32:05.936" v="3970"/>
        <pc:sldMkLst>
          <pc:docMk/>
          <pc:sldMk cId="3377690207" sldId="1307"/>
        </pc:sldMkLst>
        <pc:spChg chg="mod">
          <ac:chgData name="Boyd, Amber E." userId="S::boydae@cota.com::f53f6b08-bf3e-41a8-b430-bd021b983aae" providerId="AD" clId="Web-{7D07D8A6-B164-7D4A-9BCA-2CC22C2BFCC2}" dt="2021-05-20T17:25:16.912" v="3949" actId="20577"/>
          <ac:spMkLst>
            <pc:docMk/>
            <pc:sldMk cId="3377690207" sldId="1307"/>
            <ac:spMk id="2" creationId="{C12EB192-ADFA-4658-AC06-9FC943A421C2}"/>
          </ac:spMkLst>
        </pc:spChg>
        <pc:spChg chg="add mod">
          <ac:chgData name="Boyd, Amber E." userId="S::boydae@cota.com::f53f6b08-bf3e-41a8-b430-bd021b983aae" providerId="AD" clId="Web-{7D07D8A6-B164-7D4A-9BCA-2CC22C2BFCC2}" dt="2021-05-20T17:24:19.458" v="3939" actId="1076"/>
          <ac:spMkLst>
            <pc:docMk/>
            <pc:sldMk cId="3377690207" sldId="1307"/>
            <ac:spMk id="4" creationId="{1ECEBECA-0440-4273-B1D0-BD7948263A8B}"/>
          </ac:spMkLst>
        </pc:spChg>
        <pc:spChg chg="add del mod">
          <ac:chgData name="Boyd, Amber E." userId="S::boydae@cota.com::f53f6b08-bf3e-41a8-b430-bd021b983aae" providerId="AD" clId="Web-{7D07D8A6-B164-7D4A-9BCA-2CC22C2BFCC2}" dt="2021-05-20T16:49:36.932" v="3507"/>
          <ac:spMkLst>
            <pc:docMk/>
            <pc:sldMk cId="3377690207" sldId="1307"/>
            <ac:spMk id="5" creationId="{E3C1EEEC-35CA-4157-99D5-FFDC9E761913}"/>
          </ac:spMkLst>
        </pc:spChg>
        <pc:spChg chg="add mod">
          <ac:chgData name="Boyd, Amber E." userId="S::boydae@cota.com::f53f6b08-bf3e-41a8-b430-bd021b983aae" providerId="AD" clId="Web-{7D07D8A6-B164-7D4A-9BCA-2CC22C2BFCC2}" dt="2021-05-20T17:18:50.170" v="3898" actId="20577"/>
          <ac:spMkLst>
            <pc:docMk/>
            <pc:sldMk cId="3377690207" sldId="1307"/>
            <ac:spMk id="6" creationId="{F58EDCA0-E335-4954-98AE-0B587B99BEEE}"/>
          </ac:spMkLst>
        </pc:spChg>
        <pc:spChg chg="mod">
          <ac:chgData name="Boyd, Amber E." userId="S::boydae@cota.com::f53f6b08-bf3e-41a8-b430-bd021b983aae" providerId="AD" clId="Web-{7D07D8A6-B164-7D4A-9BCA-2CC22C2BFCC2}" dt="2021-05-19T18:33:44.367" v="1951" actId="20577"/>
          <ac:spMkLst>
            <pc:docMk/>
            <pc:sldMk cId="3377690207" sldId="1307"/>
            <ac:spMk id="8" creationId="{439CD8DB-8891-EC44-96A0-832B7BF230CC}"/>
          </ac:spMkLst>
        </pc:spChg>
        <pc:spChg chg="add mod">
          <ac:chgData name="Boyd, Amber E." userId="S::boydae@cota.com::f53f6b08-bf3e-41a8-b430-bd021b983aae" providerId="AD" clId="Web-{7D07D8A6-B164-7D4A-9BCA-2CC22C2BFCC2}" dt="2021-05-20T17:24:19.473" v="3940" actId="1076"/>
          <ac:spMkLst>
            <pc:docMk/>
            <pc:sldMk cId="3377690207" sldId="1307"/>
            <ac:spMk id="9" creationId="{5B04D22D-F471-4BB0-A569-BF699D34774A}"/>
          </ac:spMkLst>
        </pc:spChg>
        <pc:spChg chg="del">
          <ac:chgData name="Boyd, Amber E." userId="S::boydae@cota.com::f53f6b08-bf3e-41a8-b430-bd021b983aae" providerId="AD" clId="Web-{7D07D8A6-B164-7D4A-9BCA-2CC22C2BFCC2}" dt="2021-05-20T16:49:14.040" v="3504"/>
          <ac:spMkLst>
            <pc:docMk/>
            <pc:sldMk cId="3377690207" sldId="1307"/>
            <ac:spMk id="10" creationId="{439CD8DB-8891-EC44-96A0-832B7BF230CC}"/>
          </ac:spMkLst>
        </pc:spChg>
        <pc:spChg chg="add mod">
          <ac:chgData name="Boyd, Amber E." userId="S::boydae@cota.com::f53f6b08-bf3e-41a8-b430-bd021b983aae" providerId="AD" clId="Web-{7D07D8A6-B164-7D4A-9BCA-2CC22C2BFCC2}" dt="2021-05-20T17:24:37.177" v="3944" actId="1076"/>
          <ac:spMkLst>
            <pc:docMk/>
            <pc:sldMk cId="3377690207" sldId="1307"/>
            <ac:spMk id="11" creationId="{45788D42-4CB0-43D7-937E-BCC06C63CD69}"/>
          </ac:spMkLst>
        </pc:spChg>
        <pc:spChg chg="add del mod">
          <ac:chgData name="Boyd, Amber E." userId="S::boydae@cota.com::f53f6b08-bf3e-41a8-b430-bd021b983aae" providerId="AD" clId="Web-{7D07D8A6-B164-7D4A-9BCA-2CC22C2BFCC2}" dt="2021-05-20T17:07:49.203" v="3663"/>
          <ac:spMkLst>
            <pc:docMk/>
            <pc:sldMk cId="3377690207" sldId="1307"/>
            <ac:spMk id="12" creationId="{BBE873FA-0F7E-45C3-B194-0FE409D5EADB}"/>
          </ac:spMkLst>
        </pc:spChg>
        <pc:spChg chg="add mod">
          <ac:chgData name="Boyd, Amber E." userId="S::boydae@cota.com::f53f6b08-bf3e-41a8-b430-bd021b983aae" providerId="AD" clId="Web-{7D07D8A6-B164-7D4A-9BCA-2CC22C2BFCC2}" dt="2021-05-20T17:32:05.936" v="3970"/>
          <ac:spMkLst>
            <pc:docMk/>
            <pc:sldMk cId="3377690207" sldId="1307"/>
            <ac:spMk id="14" creationId="{C98A3810-0179-4A99-B496-F3BB07C20529}"/>
          </ac:spMkLst>
        </pc:spChg>
        <pc:picChg chg="del mod">
          <ac:chgData name="Boyd, Amber E." userId="S::boydae@cota.com::f53f6b08-bf3e-41a8-b430-bd021b983aae" providerId="AD" clId="Web-{7D07D8A6-B164-7D4A-9BCA-2CC22C2BFCC2}" dt="2021-05-20T13:20:13.322" v="2734"/>
          <ac:picMkLst>
            <pc:docMk/>
            <pc:sldMk cId="3377690207" sldId="1307"/>
            <ac:picMk id="3" creationId="{D20C33DE-0D7F-4C30-9541-3048AF5120E5}"/>
          </ac:picMkLst>
        </pc:picChg>
        <pc:picChg chg="add del">
          <ac:chgData name="Boyd, Amber E." userId="S::boydae@cota.com::f53f6b08-bf3e-41a8-b430-bd021b983aae" providerId="AD" clId="Web-{7D07D8A6-B164-7D4A-9BCA-2CC22C2BFCC2}" dt="2021-05-20T15:36:44.561" v="3432"/>
          <ac:picMkLst>
            <pc:docMk/>
            <pc:sldMk cId="3377690207" sldId="1307"/>
            <ac:picMk id="5" creationId="{2E900126-9C52-40EF-A2E5-9AD07DC12EB4}"/>
          </ac:picMkLst>
        </pc:picChg>
      </pc:sldChg>
      <pc:sldChg chg="addSp delSp modSp ord addCm delCm">
        <pc:chgData name="Boyd, Amber E." userId="S::boydae@cota.com::f53f6b08-bf3e-41a8-b430-bd021b983aae" providerId="AD" clId="Web-{7D07D8A6-B164-7D4A-9BCA-2CC22C2BFCC2}" dt="2021-05-20T13:21:05.574" v="2738"/>
        <pc:sldMkLst>
          <pc:docMk/>
          <pc:sldMk cId="2918270545" sldId="1309"/>
        </pc:sldMkLst>
        <pc:spChg chg="mod">
          <ac:chgData name="Boyd, Amber E." userId="S::boydae@cota.com::f53f6b08-bf3e-41a8-b430-bd021b983aae" providerId="AD" clId="Web-{7D07D8A6-B164-7D4A-9BCA-2CC22C2BFCC2}" dt="2021-05-20T13:03:56.314" v="2565" actId="14100"/>
          <ac:spMkLst>
            <pc:docMk/>
            <pc:sldMk cId="2918270545" sldId="1309"/>
            <ac:spMk id="8" creationId="{439CD8DB-8891-EC44-96A0-832B7BF230CC}"/>
          </ac:spMkLst>
        </pc:spChg>
        <pc:spChg chg="mod">
          <ac:chgData name="Boyd, Amber E." userId="S::boydae@cota.com::f53f6b08-bf3e-41a8-b430-bd021b983aae" providerId="AD" clId="Web-{7D07D8A6-B164-7D4A-9BCA-2CC22C2BFCC2}" dt="2021-05-20T13:05:10.160" v="2589" actId="20577"/>
          <ac:spMkLst>
            <pc:docMk/>
            <pc:sldMk cId="2918270545" sldId="1309"/>
            <ac:spMk id="15" creationId="{25837236-D693-4B14-B4DA-21B7A72D59D5}"/>
          </ac:spMkLst>
        </pc:spChg>
        <pc:spChg chg="add del mod ord">
          <ac:chgData name="Boyd, Amber E." userId="S::boydae@cota.com::f53f6b08-bf3e-41a8-b430-bd021b983aae" providerId="AD" clId="Web-{7D07D8A6-B164-7D4A-9BCA-2CC22C2BFCC2}" dt="2021-05-20T13:04:33.471" v="2576" actId="14100"/>
          <ac:spMkLst>
            <pc:docMk/>
            <pc:sldMk cId="2918270545" sldId="1309"/>
            <ac:spMk id="23" creationId="{4068099D-89AA-BF41-8E5F-684EFE86B07C}"/>
          </ac:spMkLst>
        </pc:spChg>
        <pc:picChg chg="mod">
          <ac:chgData name="Boyd, Amber E." userId="S::boydae@cota.com::f53f6b08-bf3e-41a8-b430-bd021b983aae" providerId="AD" clId="Web-{7D07D8A6-B164-7D4A-9BCA-2CC22C2BFCC2}" dt="2021-05-19T22:01:24.949" v="2112"/>
          <ac:picMkLst>
            <pc:docMk/>
            <pc:sldMk cId="2918270545" sldId="1309"/>
            <ac:picMk id="3" creationId="{089D5B0C-B98C-4A61-BF6D-84638B1F3909}"/>
          </ac:picMkLst>
        </pc:picChg>
        <pc:picChg chg="mod">
          <ac:chgData name="Boyd, Amber E." userId="S::boydae@cota.com::f53f6b08-bf3e-41a8-b430-bd021b983aae" providerId="AD" clId="Web-{7D07D8A6-B164-7D4A-9BCA-2CC22C2BFCC2}" dt="2021-05-19T21:50:54.733" v="2108"/>
          <ac:picMkLst>
            <pc:docMk/>
            <pc:sldMk cId="2918270545" sldId="1309"/>
            <ac:picMk id="6" creationId="{2DEDB235-44F9-49EE-BFB6-33F65EE58A84}"/>
          </ac:picMkLst>
        </pc:picChg>
        <pc:picChg chg="mod">
          <ac:chgData name="Boyd, Amber E." userId="S::boydae@cota.com::f53f6b08-bf3e-41a8-b430-bd021b983aae" providerId="AD" clId="Web-{7D07D8A6-B164-7D4A-9BCA-2CC22C2BFCC2}" dt="2021-05-19T21:55:30.457" v="2109"/>
          <ac:picMkLst>
            <pc:docMk/>
            <pc:sldMk cId="2918270545" sldId="1309"/>
            <ac:picMk id="7" creationId="{D14D840E-2931-46BC-9531-A67E568ACDA0}"/>
          </ac:picMkLst>
        </pc:picChg>
        <pc:picChg chg="mod">
          <ac:chgData name="Boyd, Amber E." userId="S::boydae@cota.com::f53f6b08-bf3e-41a8-b430-bd021b983aae" providerId="AD" clId="Web-{7D07D8A6-B164-7D4A-9BCA-2CC22C2BFCC2}" dt="2021-05-19T21:50:30.514" v="2107"/>
          <ac:picMkLst>
            <pc:docMk/>
            <pc:sldMk cId="2918270545" sldId="1309"/>
            <ac:picMk id="14" creationId="{9C1FCFCD-523D-483D-8042-FA2648FE74AA}"/>
          </ac:picMkLst>
        </pc:picChg>
      </pc:sldChg>
      <pc:sldChg chg="addSp delSp modSp add del replId delCm">
        <pc:chgData name="Boyd, Amber E." userId="S::boydae@cota.com::f53f6b08-bf3e-41a8-b430-bd021b983aae" providerId="AD" clId="Web-{7D07D8A6-B164-7D4A-9BCA-2CC22C2BFCC2}" dt="2021-05-19T20:59:18.352" v="2090"/>
        <pc:sldMkLst>
          <pc:docMk/>
          <pc:sldMk cId="750234759" sldId="1310"/>
        </pc:sldMkLst>
        <pc:spChg chg="add mod">
          <ac:chgData name="Boyd, Amber E." userId="S::boydae@cota.com::f53f6b08-bf3e-41a8-b430-bd021b983aae" providerId="AD" clId="Web-{7D07D8A6-B164-7D4A-9BCA-2CC22C2BFCC2}" dt="2021-05-19T13:55:06.161" v="107" actId="14100"/>
          <ac:spMkLst>
            <pc:docMk/>
            <pc:sldMk cId="750234759" sldId="1310"/>
            <ac:spMk id="2" creationId="{B693A6C4-3F74-443C-B656-25F89659783D}"/>
          </ac:spMkLst>
        </pc:spChg>
        <pc:spChg chg="del">
          <ac:chgData name="Boyd, Amber E." userId="S::boydae@cota.com::f53f6b08-bf3e-41a8-b430-bd021b983aae" providerId="AD" clId="Web-{7D07D8A6-B164-7D4A-9BCA-2CC22C2BFCC2}" dt="2021-05-19T14:26:32.651" v="581"/>
          <ac:spMkLst>
            <pc:docMk/>
            <pc:sldMk cId="750234759" sldId="1310"/>
            <ac:spMk id="4" creationId="{08032AC8-B2FF-4470-B0BD-22CB49EFCEDE}"/>
          </ac:spMkLst>
        </pc:spChg>
        <pc:spChg chg="add del">
          <ac:chgData name="Boyd, Amber E." userId="S::boydae@cota.com::f53f6b08-bf3e-41a8-b430-bd021b983aae" providerId="AD" clId="Web-{7D07D8A6-B164-7D4A-9BCA-2CC22C2BFCC2}" dt="2021-05-19T14:25:56.620" v="554"/>
          <ac:spMkLst>
            <pc:docMk/>
            <pc:sldMk cId="750234759" sldId="1310"/>
            <ac:spMk id="7" creationId="{877C1A4B-16E5-4600-A1DB-D5AD57BD5DCC}"/>
          </ac:spMkLst>
        </pc:spChg>
        <pc:spChg chg="mod">
          <ac:chgData name="Boyd, Amber E." userId="S::boydae@cota.com::f53f6b08-bf3e-41a8-b430-bd021b983aae" providerId="AD" clId="Web-{7D07D8A6-B164-7D4A-9BCA-2CC22C2BFCC2}" dt="2021-05-19T18:34:00.914" v="1954" actId="14100"/>
          <ac:spMkLst>
            <pc:docMk/>
            <pc:sldMk cId="750234759" sldId="1310"/>
            <ac:spMk id="8" creationId="{439CD8DB-8891-EC44-96A0-832B7BF230CC}"/>
          </ac:spMkLst>
        </pc:spChg>
        <pc:spChg chg="del mod">
          <ac:chgData name="Boyd, Amber E." userId="S::boydae@cota.com::f53f6b08-bf3e-41a8-b430-bd021b983aae" providerId="AD" clId="Web-{7D07D8A6-B164-7D4A-9BCA-2CC22C2BFCC2}" dt="2021-05-19T13:54:10.832" v="37"/>
          <ac:spMkLst>
            <pc:docMk/>
            <pc:sldMk cId="750234759" sldId="1310"/>
            <ac:spMk id="9" creationId="{86F00BAE-7B5D-A347-8BA7-9D5893A0FCE4}"/>
          </ac:spMkLst>
        </pc:spChg>
        <pc:spChg chg="mod">
          <ac:chgData name="Boyd, Amber E." userId="S::boydae@cota.com::f53f6b08-bf3e-41a8-b430-bd021b983aae" providerId="AD" clId="Web-{7D07D8A6-B164-7D4A-9BCA-2CC22C2BFCC2}" dt="2021-05-19T13:53:19.800" v="32" actId="20577"/>
          <ac:spMkLst>
            <pc:docMk/>
            <pc:sldMk cId="750234759" sldId="1310"/>
            <ac:spMk id="10" creationId="{439CD8DB-8891-EC44-96A0-832B7BF230CC}"/>
          </ac:spMkLst>
        </pc:spChg>
        <pc:spChg chg="mod">
          <ac:chgData name="Boyd, Amber E." userId="S::boydae@cota.com::f53f6b08-bf3e-41a8-b430-bd021b983aae" providerId="AD" clId="Web-{7D07D8A6-B164-7D4A-9BCA-2CC22C2BFCC2}" dt="2021-05-19T13:53:27.472" v="35" actId="20577"/>
          <ac:spMkLst>
            <pc:docMk/>
            <pc:sldMk cId="750234759" sldId="1310"/>
            <ac:spMk id="11" creationId="{439CD8DB-8891-EC44-96A0-832B7BF230CC}"/>
          </ac:spMkLst>
        </pc:spChg>
        <pc:spChg chg="add mod">
          <ac:chgData name="Boyd, Amber E." userId="S::boydae@cota.com::f53f6b08-bf3e-41a8-b430-bd021b983aae" providerId="AD" clId="Web-{7D07D8A6-B164-7D4A-9BCA-2CC22C2BFCC2}" dt="2021-05-19T14:26:16.589" v="580" actId="20577"/>
          <ac:spMkLst>
            <pc:docMk/>
            <pc:sldMk cId="750234759" sldId="1310"/>
            <ac:spMk id="14" creationId="{A23A8444-1896-4ADA-A131-235000C73685}"/>
          </ac:spMkLst>
        </pc:spChg>
        <pc:spChg chg="mod">
          <ac:chgData name="Boyd, Amber E." userId="S::boydae@cota.com::f53f6b08-bf3e-41a8-b430-bd021b983aae" providerId="AD" clId="Web-{7D07D8A6-B164-7D4A-9BCA-2CC22C2BFCC2}" dt="2021-05-19T13:43:57.008" v="3" actId="20577"/>
          <ac:spMkLst>
            <pc:docMk/>
            <pc:sldMk cId="750234759" sldId="1310"/>
            <ac:spMk id="23" creationId="{4068099D-89AA-BF41-8E5F-684EFE86B07C}"/>
          </ac:spMkLst>
        </pc:spChg>
        <pc:picChg chg="add del mod">
          <ac:chgData name="Boyd, Amber E." userId="S::boydae@cota.com::f53f6b08-bf3e-41a8-b430-bd021b983aae" providerId="AD" clId="Web-{7D07D8A6-B164-7D4A-9BCA-2CC22C2BFCC2}" dt="2021-05-19T13:53:45.441" v="36"/>
          <ac:picMkLst>
            <pc:docMk/>
            <pc:sldMk cId="750234759" sldId="1310"/>
            <ac:picMk id="3" creationId="{00000000-0000-0000-0000-000000000000}"/>
          </ac:picMkLst>
        </pc:picChg>
        <pc:picChg chg="del">
          <ac:chgData name="Boyd, Amber E." userId="S::boydae@cota.com::f53f6b08-bf3e-41a8-b430-bd021b983aae" providerId="AD" clId="Web-{7D07D8A6-B164-7D4A-9BCA-2CC22C2BFCC2}" dt="2021-05-19T13:55:09.052" v="108"/>
          <ac:picMkLst>
            <pc:docMk/>
            <pc:sldMk cId="750234759" sldId="1310"/>
            <ac:picMk id="4" creationId="{1DA96548-81BE-4822-97CD-71D537FB7880}"/>
          </ac:picMkLst>
        </pc:picChg>
        <pc:picChg chg="add del mod">
          <ac:chgData name="Boyd, Amber E." userId="S::boydae@cota.com::f53f6b08-bf3e-41a8-b430-bd021b983aae" providerId="AD" clId="Web-{7D07D8A6-B164-7D4A-9BCA-2CC22C2BFCC2}" dt="2021-05-19T13:53:06.362" v="30"/>
          <ac:picMkLst>
            <pc:docMk/>
            <pc:sldMk cId="750234759" sldId="1310"/>
            <ac:picMk id="5" creationId="{00000000-0000-0000-0000-000000000000}"/>
          </ac:picMkLst>
        </pc:picChg>
        <pc:picChg chg="add">
          <ac:chgData name="Boyd, Amber E." userId="S::boydae@cota.com::f53f6b08-bf3e-41a8-b430-bd021b983aae" providerId="AD" clId="Web-{7D07D8A6-B164-7D4A-9BCA-2CC22C2BFCC2}" dt="2021-05-19T13:54:11.817" v="39"/>
          <ac:picMkLst>
            <pc:docMk/>
            <pc:sldMk cId="750234759" sldId="1310"/>
            <ac:picMk id="6" creationId="{DBE31406-715A-4224-BF1F-8BE4E0DABD75}"/>
          </ac:picMkLst>
        </pc:picChg>
      </pc:sldChg>
      <pc:sldChg chg="addSp delSp modSp add del replId addCm delCm">
        <pc:chgData name="Boyd, Amber E." userId="S::boydae@cota.com::f53f6b08-bf3e-41a8-b430-bd021b983aae" providerId="AD" clId="Web-{7D07D8A6-B164-7D4A-9BCA-2CC22C2BFCC2}" dt="2021-05-20T15:38:55.564" v="3445"/>
        <pc:sldMkLst>
          <pc:docMk/>
          <pc:sldMk cId="2709983537" sldId="1311"/>
        </pc:sldMkLst>
        <pc:spChg chg="mod">
          <ac:chgData name="Boyd, Amber E." userId="S::boydae@cota.com::f53f6b08-bf3e-41a8-b430-bd021b983aae" providerId="AD" clId="Web-{7D07D8A6-B164-7D4A-9BCA-2CC22C2BFCC2}" dt="2021-05-20T12:18:28.872" v="2136" actId="20577"/>
          <ac:spMkLst>
            <pc:docMk/>
            <pc:sldMk cId="2709983537" sldId="1311"/>
            <ac:spMk id="2" creationId="{B693A6C4-3F74-443C-B656-25F89659783D}"/>
          </ac:spMkLst>
        </pc:spChg>
        <pc:spChg chg="add mod">
          <ac:chgData name="Boyd, Amber E." userId="S::boydae@cota.com::f53f6b08-bf3e-41a8-b430-bd021b983aae" providerId="AD" clId="Web-{7D07D8A6-B164-7D4A-9BCA-2CC22C2BFCC2}" dt="2021-05-20T13:03:06.313" v="2560" actId="1076"/>
          <ac:spMkLst>
            <pc:docMk/>
            <pc:sldMk cId="2709983537" sldId="1311"/>
            <ac:spMk id="3" creationId="{C6AB6786-B563-4083-A7E6-D5E13CC9B4ED}"/>
          </ac:spMkLst>
        </pc:spChg>
        <pc:spChg chg="add del">
          <ac:chgData name="Boyd, Amber E." userId="S::boydae@cota.com::f53f6b08-bf3e-41a8-b430-bd021b983aae" providerId="AD" clId="Web-{7D07D8A6-B164-7D4A-9BCA-2CC22C2BFCC2}" dt="2021-05-20T13:53:50.952" v="2767"/>
          <ac:spMkLst>
            <pc:docMk/>
            <pc:sldMk cId="2709983537" sldId="1311"/>
            <ac:spMk id="4" creationId="{BFE0B28A-C67B-4A7C-B3FA-488E531A9E1A}"/>
          </ac:spMkLst>
        </pc:spChg>
        <pc:spChg chg="add del mod">
          <ac:chgData name="Boyd, Amber E." userId="S::boydae@cota.com::f53f6b08-bf3e-41a8-b430-bd021b983aae" providerId="AD" clId="Web-{7D07D8A6-B164-7D4A-9BCA-2CC22C2BFCC2}" dt="2021-05-19T21:18:54.400" v="2100"/>
          <ac:spMkLst>
            <pc:docMk/>
            <pc:sldMk cId="2709983537" sldId="1311"/>
            <ac:spMk id="7" creationId="{B3201829-D635-4B45-A130-3119DC2A3AD2}"/>
          </ac:spMkLst>
        </pc:spChg>
        <pc:spChg chg="mod">
          <ac:chgData name="Boyd, Amber E." userId="S::boydae@cota.com::f53f6b08-bf3e-41a8-b430-bd021b983aae" providerId="AD" clId="Web-{7D07D8A6-B164-7D4A-9BCA-2CC22C2BFCC2}" dt="2021-05-20T12:19:43.046" v="2153" actId="14100"/>
          <ac:spMkLst>
            <pc:docMk/>
            <pc:sldMk cId="2709983537" sldId="1311"/>
            <ac:spMk id="8" creationId="{439CD8DB-8891-EC44-96A0-832B7BF230CC}"/>
          </ac:spMkLst>
        </pc:spChg>
        <pc:spChg chg="add mod">
          <ac:chgData name="Boyd, Amber E." userId="S::boydae@cota.com::f53f6b08-bf3e-41a8-b430-bd021b983aae" providerId="AD" clId="Web-{7D07D8A6-B164-7D4A-9BCA-2CC22C2BFCC2}" dt="2021-05-20T13:02:52.219" v="2558" actId="20577"/>
          <ac:spMkLst>
            <pc:docMk/>
            <pc:sldMk cId="2709983537" sldId="1311"/>
            <ac:spMk id="9" creationId="{AFE1BCE3-DDAA-4C7A-9EC1-2A7EB411F5E3}"/>
          </ac:spMkLst>
        </pc:spChg>
        <pc:spChg chg="mod">
          <ac:chgData name="Boyd, Amber E." userId="S::boydae@cota.com::f53f6b08-bf3e-41a8-b430-bd021b983aae" providerId="AD" clId="Web-{7D07D8A6-B164-7D4A-9BCA-2CC22C2BFCC2}" dt="2021-05-20T12:33:47.657" v="2286"/>
          <ac:spMkLst>
            <pc:docMk/>
            <pc:sldMk cId="2709983537" sldId="1311"/>
            <ac:spMk id="10" creationId="{439CD8DB-8891-EC44-96A0-832B7BF230CC}"/>
          </ac:spMkLst>
        </pc:spChg>
        <pc:spChg chg="del mod">
          <ac:chgData name="Boyd, Amber E." userId="S::boydae@cota.com::f53f6b08-bf3e-41a8-b430-bd021b983aae" providerId="AD" clId="Web-{7D07D8A6-B164-7D4A-9BCA-2CC22C2BFCC2}" dt="2021-05-19T21:18:18.991" v="2096"/>
          <ac:spMkLst>
            <pc:docMk/>
            <pc:sldMk cId="2709983537" sldId="1311"/>
            <ac:spMk id="11" creationId="{439CD8DB-8891-EC44-96A0-832B7BF230CC}"/>
          </ac:spMkLst>
        </pc:spChg>
        <pc:spChg chg="add mod">
          <ac:chgData name="Boyd, Amber E." userId="S::boydae@cota.com::f53f6b08-bf3e-41a8-b430-bd021b983aae" providerId="AD" clId="Web-{7D07D8A6-B164-7D4A-9BCA-2CC22C2BFCC2}" dt="2021-05-20T13:03:03.672" v="2559" actId="1076"/>
          <ac:spMkLst>
            <pc:docMk/>
            <pc:sldMk cId="2709983537" sldId="1311"/>
            <ac:spMk id="11" creationId="{5291601D-5FD4-49DA-A4B5-4FED54F541F4}"/>
          </ac:spMkLst>
        </pc:spChg>
        <pc:spChg chg="add del">
          <ac:chgData name="Boyd, Amber E." userId="S::boydae@cota.com::f53f6b08-bf3e-41a8-b430-bd021b983aae" providerId="AD" clId="Web-{7D07D8A6-B164-7D4A-9BCA-2CC22C2BFCC2}" dt="2021-05-20T13:53:50.952" v="2766"/>
          <ac:spMkLst>
            <pc:docMk/>
            <pc:sldMk cId="2709983537" sldId="1311"/>
            <ac:spMk id="13" creationId="{9ADEDD41-A984-408C-A071-C130B0E415E2}"/>
          </ac:spMkLst>
        </pc:spChg>
        <pc:spChg chg="del">
          <ac:chgData name="Boyd, Amber E." userId="S::boydae@cota.com::f53f6b08-bf3e-41a8-b430-bd021b983aae" providerId="AD" clId="Web-{7D07D8A6-B164-7D4A-9BCA-2CC22C2BFCC2}" dt="2021-05-19T21:18:10.100" v="2095"/>
          <ac:spMkLst>
            <pc:docMk/>
            <pc:sldMk cId="2709983537" sldId="1311"/>
            <ac:spMk id="14" creationId="{A23A8444-1896-4ADA-A131-235000C73685}"/>
          </ac:spMkLst>
        </pc:spChg>
        <pc:spChg chg="add del">
          <ac:chgData name="Boyd, Amber E." userId="S::boydae@cota.com::f53f6b08-bf3e-41a8-b430-bd021b983aae" providerId="AD" clId="Web-{7D07D8A6-B164-7D4A-9BCA-2CC22C2BFCC2}" dt="2021-05-20T13:53:50.952" v="2765"/>
          <ac:spMkLst>
            <pc:docMk/>
            <pc:sldMk cId="2709983537" sldId="1311"/>
            <ac:spMk id="14" creationId="{AC555901-A7E9-4675-8BFA-757EECBED391}"/>
          </ac:spMkLst>
        </pc:spChg>
        <pc:spChg chg="add del">
          <ac:chgData name="Boyd, Amber E." userId="S::boydae@cota.com::f53f6b08-bf3e-41a8-b430-bd021b983aae" providerId="AD" clId="Web-{7D07D8A6-B164-7D4A-9BCA-2CC22C2BFCC2}" dt="2021-05-20T13:53:50.952" v="2764"/>
          <ac:spMkLst>
            <pc:docMk/>
            <pc:sldMk cId="2709983537" sldId="1311"/>
            <ac:spMk id="15" creationId="{13AAB449-6974-4781-91B4-ED9E88CC16D4}"/>
          </ac:spMkLst>
        </pc:spChg>
        <pc:spChg chg="add del mod">
          <ac:chgData name="Boyd, Amber E." userId="S::boydae@cota.com::f53f6b08-bf3e-41a8-b430-bd021b983aae" providerId="AD" clId="Web-{7D07D8A6-B164-7D4A-9BCA-2CC22C2BFCC2}" dt="2021-05-20T15:38:31.079" v="3438"/>
          <ac:spMkLst>
            <pc:docMk/>
            <pc:sldMk cId="2709983537" sldId="1311"/>
            <ac:spMk id="16" creationId="{306EF2A0-CAE3-4454-8375-6A0FE4A9EC94}"/>
          </ac:spMkLst>
        </pc:spChg>
        <pc:spChg chg="add del">
          <ac:chgData name="Boyd, Amber E." userId="S::boydae@cota.com::f53f6b08-bf3e-41a8-b430-bd021b983aae" providerId="AD" clId="Web-{7D07D8A6-B164-7D4A-9BCA-2CC22C2BFCC2}" dt="2021-05-20T14:42:01.994" v="3125"/>
          <ac:spMkLst>
            <pc:docMk/>
            <pc:sldMk cId="2709983537" sldId="1311"/>
            <ac:spMk id="18" creationId="{B8454EA3-AA6D-4F6F-8F84-349C4AC131DA}"/>
          </ac:spMkLst>
        </pc:spChg>
        <pc:spChg chg="mod">
          <ac:chgData name="Boyd, Amber E." userId="S::boydae@cota.com::f53f6b08-bf3e-41a8-b430-bd021b983aae" providerId="AD" clId="Web-{7D07D8A6-B164-7D4A-9BCA-2CC22C2BFCC2}" dt="2021-05-19T14:49:19.179" v="626" actId="20577"/>
          <ac:spMkLst>
            <pc:docMk/>
            <pc:sldMk cId="2709983537" sldId="1311"/>
            <ac:spMk id="23" creationId="{4068099D-89AA-BF41-8E5F-684EFE86B07C}"/>
          </ac:spMkLst>
        </pc:spChg>
        <pc:picChg chg="del mod">
          <ac:chgData name="Boyd, Amber E." userId="S::boydae@cota.com::f53f6b08-bf3e-41a8-b430-bd021b983aae" providerId="AD" clId="Web-{7D07D8A6-B164-7D4A-9BCA-2CC22C2BFCC2}" dt="2021-05-19T21:19:20.183" v="2102"/>
          <ac:picMkLst>
            <pc:docMk/>
            <pc:sldMk cId="2709983537" sldId="1311"/>
            <ac:picMk id="3" creationId="{00000000-0000-0000-0000-000000000000}"/>
          </ac:picMkLst>
        </pc:picChg>
        <pc:picChg chg="del mod">
          <ac:chgData name="Boyd, Amber E." userId="S::boydae@cota.com::f53f6b08-bf3e-41a8-b430-bd021b983aae" providerId="AD" clId="Web-{7D07D8A6-B164-7D4A-9BCA-2CC22C2BFCC2}" dt="2021-05-20T15:38:31.079" v="3439"/>
          <ac:picMkLst>
            <pc:docMk/>
            <pc:sldMk cId="2709983537" sldId="1311"/>
            <ac:picMk id="5" creationId="{00000000-0000-0000-0000-000000000000}"/>
          </ac:picMkLst>
        </pc:picChg>
        <pc:picChg chg="del mod">
          <ac:chgData name="Boyd, Amber E." userId="S::boydae@cota.com::f53f6b08-bf3e-41a8-b430-bd021b983aae" providerId="AD" clId="Web-{7D07D8A6-B164-7D4A-9BCA-2CC22C2BFCC2}" dt="2021-05-20T13:52:10.528" v="2748"/>
          <ac:picMkLst>
            <pc:docMk/>
            <pc:sldMk cId="2709983537" sldId="1311"/>
            <ac:picMk id="6" creationId="{DBE31406-715A-4224-BF1F-8BE4E0DABD75}"/>
          </ac:picMkLst>
        </pc:picChg>
        <pc:picChg chg="add del mod">
          <ac:chgData name="Boyd, Amber E." userId="S::boydae@cota.com::f53f6b08-bf3e-41a8-b430-bd021b983aae" providerId="AD" clId="Web-{7D07D8A6-B164-7D4A-9BCA-2CC22C2BFCC2}" dt="2021-05-20T14:41:42.759" v="3121"/>
          <ac:picMkLst>
            <pc:docMk/>
            <pc:sldMk cId="2709983537" sldId="1311"/>
            <ac:picMk id="7" creationId="{8FF9AFA9-6084-49B3-AF89-1C8FF773C62A}"/>
          </ac:picMkLst>
        </pc:picChg>
        <pc:picChg chg="add del mod">
          <ac:chgData name="Boyd, Amber E." userId="S::boydae@cota.com::f53f6b08-bf3e-41a8-b430-bd021b983aae" providerId="AD" clId="Web-{7D07D8A6-B164-7D4A-9BCA-2CC22C2BFCC2}" dt="2021-05-20T15:38:31.079" v="3437"/>
          <ac:picMkLst>
            <pc:docMk/>
            <pc:sldMk cId="2709983537" sldId="1311"/>
            <ac:picMk id="19" creationId="{888748B0-DCFE-4AE7-9ECA-E48EE941064C}"/>
          </ac:picMkLst>
        </pc:picChg>
      </pc:sldChg>
      <pc:sldChg chg="modSp new del">
        <pc:chgData name="Boyd, Amber E." userId="S::boydae@cota.com::f53f6b08-bf3e-41a8-b430-bd021b983aae" providerId="AD" clId="Web-{7D07D8A6-B164-7D4A-9BCA-2CC22C2BFCC2}" dt="2021-05-20T12:21:56.783" v="2167"/>
        <pc:sldMkLst>
          <pc:docMk/>
          <pc:sldMk cId="1680348892" sldId="1312"/>
        </pc:sldMkLst>
        <pc:spChg chg="mod">
          <ac:chgData name="Boyd, Amber E." userId="S::boydae@cota.com::f53f6b08-bf3e-41a8-b430-bd021b983aae" providerId="AD" clId="Web-{7D07D8A6-B164-7D4A-9BCA-2CC22C2BFCC2}" dt="2021-05-19T14:49:04.913" v="623" actId="20577"/>
          <ac:spMkLst>
            <pc:docMk/>
            <pc:sldMk cId="1680348892" sldId="1312"/>
            <ac:spMk id="2" creationId="{99A79671-9D60-40BE-8554-B6C10B5AD437}"/>
          </ac:spMkLst>
        </pc:spChg>
      </pc:sldChg>
      <pc:sldChg chg="modSp add replId">
        <pc:chgData name="Boyd, Amber E." userId="S::boydae@cota.com::f53f6b08-bf3e-41a8-b430-bd021b983aae" providerId="AD" clId="Web-{7D07D8A6-B164-7D4A-9BCA-2CC22C2BFCC2}" dt="2021-05-20T15:03:13.838" v="3296" actId="20577"/>
        <pc:sldMkLst>
          <pc:docMk/>
          <pc:sldMk cId="3340646620" sldId="1313"/>
        </pc:sldMkLst>
        <pc:spChg chg="mod">
          <ac:chgData name="Boyd, Amber E." userId="S::boydae@cota.com::f53f6b08-bf3e-41a8-b430-bd021b983aae" providerId="AD" clId="Web-{7D07D8A6-B164-7D4A-9BCA-2CC22C2BFCC2}" dt="2021-05-20T15:03:13.838" v="3296" actId="20577"/>
          <ac:spMkLst>
            <pc:docMk/>
            <pc:sldMk cId="3340646620" sldId="1313"/>
            <ac:spMk id="2" creationId="{00000000-0000-0000-0000-000000000000}"/>
          </ac:spMkLst>
        </pc:spChg>
      </pc:sldChg>
      <pc:sldChg chg="add del">
        <pc:chgData name="Boyd, Amber E." userId="S::boydae@cota.com::f53f6b08-bf3e-41a8-b430-bd021b983aae" providerId="AD" clId="Web-{7D07D8A6-B164-7D4A-9BCA-2CC22C2BFCC2}" dt="2021-05-19T15:23:05.969" v="699"/>
        <pc:sldMkLst>
          <pc:docMk/>
          <pc:sldMk cId="1588625057" sldId="1314"/>
        </pc:sldMkLst>
      </pc:sldChg>
      <pc:sldChg chg="addSp delSp modSp add replId">
        <pc:chgData name="Boyd, Amber E." userId="S::boydae@cota.com::f53f6b08-bf3e-41a8-b430-bd021b983aae" providerId="AD" clId="Web-{7D07D8A6-B164-7D4A-9BCA-2CC22C2BFCC2}" dt="2021-05-20T17:04:12.371" v="3603" actId="20577"/>
        <pc:sldMkLst>
          <pc:docMk/>
          <pc:sldMk cId="3161758767" sldId="1314"/>
        </pc:sldMkLst>
        <pc:spChg chg="add mod">
          <ac:chgData name="Boyd, Amber E." userId="S::boydae@cota.com::f53f6b08-bf3e-41a8-b430-bd021b983aae" providerId="AD" clId="Web-{7D07D8A6-B164-7D4A-9BCA-2CC22C2BFCC2}" dt="2021-05-20T17:04:12.371" v="3603" actId="20577"/>
          <ac:spMkLst>
            <pc:docMk/>
            <pc:sldMk cId="3161758767" sldId="1314"/>
            <ac:spMk id="2" creationId="{CA171C67-8C4C-4F6F-93EF-23B031343039}"/>
          </ac:spMkLst>
        </pc:spChg>
        <pc:spChg chg="mod ord">
          <ac:chgData name="Boyd, Amber E." userId="S::boydae@cota.com::f53f6b08-bf3e-41a8-b430-bd021b983aae" providerId="AD" clId="Web-{7D07D8A6-B164-7D4A-9BCA-2CC22C2BFCC2}" dt="2021-05-19T20:52:36.873" v="2080"/>
          <ac:spMkLst>
            <pc:docMk/>
            <pc:sldMk cId="3161758767" sldId="1314"/>
            <ac:spMk id="8" creationId="{439CD8DB-8891-EC44-96A0-832B7BF230CC}"/>
          </ac:spMkLst>
        </pc:spChg>
        <pc:spChg chg="del mod">
          <ac:chgData name="Boyd, Amber E." userId="S::boydae@cota.com::f53f6b08-bf3e-41a8-b430-bd021b983aae" providerId="AD" clId="Web-{7D07D8A6-B164-7D4A-9BCA-2CC22C2BFCC2}" dt="2021-05-19T20:54:33.724" v="2083"/>
          <ac:spMkLst>
            <pc:docMk/>
            <pc:sldMk cId="3161758767" sldId="1314"/>
            <ac:spMk id="9" creationId="{86F00BAE-7B5D-A347-8BA7-9D5893A0FCE4}"/>
          </ac:spMkLst>
        </pc:spChg>
        <pc:spChg chg="mod">
          <ac:chgData name="Boyd, Amber E." userId="S::boydae@cota.com::f53f6b08-bf3e-41a8-b430-bd021b983aae" providerId="AD" clId="Web-{7D07D8A6-B164-7D4A-9BCA-2CC22C2BFCC2}" dt="2021-05-19T20:44:48.513" v="2075" actId="20577"/>
          <ac:spMkLst>
            <pc:docMk/>
            <pc:sldMk cId="3161758767" sldId="1314"/>
            <ac:spMk id="10" creationId="{439CD8DB-8891-EC44-96A0-832B7BF230CC}"/>
          </ac:spMkLst>
        </pc:spChg>
        <pc:spChg chg="mod">
          <ac:chgData name="Boyd, Amber E." userId="S::boydae@cota.com::f53f6b08-bf3e-41a8-b430-bd021b983aae" providerId="AD" clId="Web-{7D07D8A6-B164-7D4A-9BCA-2CC22C2BFCC2}" dt="2021-05-20T16:02:53.475" v="3471" actId="1076"/>
          <ac:spMkLst>
            <pc:docMk/>
            <pc:sldMk cId="3161758767" sldId="1314"/>
            <ac:spMk id="11" creationId="{439CD8DB-8891-EC44-96A0-832B7BF230CC}"/>
          </ac:spMkLst>
        </pc:spChg>
        <pc:spChg chg="mod">
          <ac:chgData name="Boyd, Amber E." userId="S::boydae@cota.com::f53f6b08-bf3e-41a8-b430-bd021b983aae" providerId="AD" clId="Web-{7D07D8A6-B164-7D4A-9BCA-2CC22C2BFCC2}" dt="2021-05-19T20:52:47.592" v="2081" actId="20577"/>
          <ac:spMkLst>
            <pc:docMk/>
            <pc:sldMk cId="3161758767" sldId="1314"/>
            <ac:spMk id="23" creationId="{4068099D-89AA-BF41-8E5F-684EFE86B07C}"/>
          </ac:spMkLst>
        </pc:spChg>
        <pc:picChg chg="mod">
          <ac:chgData name="Boyd, Amber E." userId="S::boydae@cota.com::f53f6b08-bf3e-41a8-b430-bd021b983aae" providerId="AD" clId="Web-{7D07D8A6-B164-7D4A-9BCA-2CC22C2BFCC2}" dt="2021-05-20T16:02:48.506" v="3470" actId="1076"/>
          <ac:picMkLst>
            <pc:docMk/>
            <pc:sldMk cId="3161758767" sldId="1314"/>
            <ac:picMk id="3" creationId="{00000000-0000-0000-0000-000000000000}"/>
          </ac:picMkLst>
        </pc:picChg>
        <pc:picChg chg="add del mod">
          <ac:chgData name="Boyd, Amber E." userId="S::boydae@cota.com::f53f6b08-bf3e-41a8-b430-bd021b983aae" providerId="AD" clId="Web-{7D07D8A6-B164-7D4A-9BCA-2CC22C2BFCC2}" dt="2021-05-20T16:02:59.881" v="3472" actId="1076"/>
          <ac:picMkLst>
            <pc:docMk/>
            <pc:sldMk cId="3161758767" sldId="1314"/>
            <ac:picMk id="4" creationId="{1DA96548-81BE-4822-97CD-71D537FB7880}"/>
          </ac:picMkLst>
        </pc:picChg>
        <pc:picChg chg="mod">
          <ac:chgData name="Boyd, Amber E." userId="S::boydae@cota.com::f53f6b08-bf3e-41a8-b430-bd021b983aae" providerId="AD" clId="Web-{7D07D8A6-B164-7D4A-9BCA-2CC22C2BFCC2}" dt="2021-05-19T20:44:30.856" v="2073"/>
          <ac:picMkLst>
            <pc:docMk/>
            <pc:sldMk cId="3161758767" sldId="1314"/>
            <ac:picMk id="5" creationId="{00000000-0000-0000-0000-000000000000}"/>
          </ac:picMkLst>
        </pc:picChg>
      </pc:sldChg>
      <pc:sldChg chg="add del replId">
        <pc:chgData name="Boyd, Amber E." userId="S::boydae@cota.com::f53f6b08-bf3e-41a8-b430-bd021b983aae" providerId="AD" clId="Web-{7D07D8A6-B164-7D4A-9BCA-2CC22C2BFCC2}" dt="2021-05-19T15:47:42.138" v="758"/>
        <pc:sldMkLst>
          <pc:docMk/>
          <pc:sldMk cId="3502588637" sldId="1314"/>
        </pc:sldMkLst>
      </pc:sldChg>
      <pc:sldChg chg="addSp delSp modSp add replId">
        <pc:chgData name="Boyd, Amber E." userId="S::boydae@cota.com::f53f6b08-bf3e-41a8-b430-bd021b983aae" providerId="AD" clId="Web-{7D07D8A6-B164-7D4A-9BCA-2CC22C2BFCC2}" dt="2021-05-20T17:05:11.513" v="3626" actId="20577"/>
        <pc:sldMkLst>
          <pc:docMk/>
          <pc:sldMk cId="462108860" sldId="1315"/>
        </pc:sldMkLst>
        <pc:spChg chg="mod">
          <ac:chgData name="Boyd, Amber E." userId="S::boydae@cota.com::f53f6b08-bf3e-41a8-b430-bd021b983aae" providerId="AD" clId="Web-{7D07D8A6-B164-7D4A-9BCA-2CC22C2BFCC2}" dt="2021-05-20T17:04:17.855" v="3604" actId="20577"/>
          <ac:spMkLst>
            <pc:docMk/>
            <pc:sldMk cId="462108860" sldId="1315"/>
            <ac:spMk id="2" creationId="{B693A6C4-3F74-443C-B656-25F89659783D}"/>
          </ac:spMkLst>
        </pc:spChg>
        <pc:spChg chg="add">
          <ac:chgData name="Boyd, Amber E." userId="S::boydae@cota.com::f53f6b08-bf3e-41a8-b430-bd021b983aae" providerId="AD" clId="Web-{7D07D8A6-B164-7D4A-9BCA-2CC22C2BFCC2}" dt="2021-05-20T13:53:13.873" v="2749"/>
          <ac:spMkLst>
            <pc:docMk/>
            <pc:sldMk cId="462108860" sldId="1315"/>
            <ac:spMk id="3" creationId="{18CB883D-8934-4BFA-A133-6E42040FC03F}"/>
          </ac:spMkLst>
        </pc:spChg>
        <pc:spChg chg="add mod">
          <ac:chgData name="Boyd, Amber E." userId="S::boydae@cota.com::f53f6b08-bf3e-41a8-b430-bd021b983aae" providerId="AD" clId="Web-{7D07D8A6-B164-7D4A-9BCA-2CC22C2BFCC2}" dt="2021-05-20T17:05:11.513" v="3626" actId="20577"/>
          <ac:spMkLst>
            <pc:docMk/>
            <pc:sldMk cId="462108860" sldId="1315"/>
            <ac:spMk id="4" creationId="{62F00F96-8C49-4445-83C1-9D69BCBF20D7}"/>
          </ac:spMkLst>
        </pc:spChg>
        <pc:spChg chg="add">
          <ac:chgData name="Boyd, Amber E." userId="S::boydae@cota.com::f53f6b08-bf3e-41a8-b430-bd021b983aae" providerId="AD" clId="Web-{7D07D8A6-B164-7D4A-9BCA-2CC22C2BFCC2}" dt="2021-05-20T13:53:13.904" v="2751"/>
          <ac:spMkLst>
            <pc:docMk/>
            <pc:sldMk cId="462108860" sldId="1315"/>
            <ac:spMk id="7" creationId="{90EFEDA0-2F0D-4534-AEB4-0E4E9F286667}"/>
          </ac:spMkLst>
        </pc:spChg>
        <pc:spChg chg="mod">
          <ac:chgData name="Boyd, Amber E." userId="S::boydae@cota.com::f53f6b08-bf3e-41a8-b430-bd021b983aae" providerId="AD" clId="Web-{7D07D8A6-B164-7D4A-9BCA-2CC22C2BFCC2}" dt="2021-05-20T17:04:40.825" v="3614" actId="14100"/>
          <ac:spMkLst>
            <pc:docMk/>
            <pc:sldMk cId="462108860" sldId="1315"/>
            <ac:spMk id="8" creationId="{439CD8DB-8891-EC44-96A0-832B7BF230CC}"/>
          </ac:spMkLst>
        </pc:spChg>
        <pc:spChg chg="del mod">
          <ac:chgData name="Boyd, Amber E." userId="S::boydae@cota.com::f53f6b08-bf3e-41a8-b430-bd021b983aae" providerId="AD" clId="Web-{7D07D8A6-B164-7D4A-9BCA-2CC22C2BFCC2}" dt="2021-05-20T13:54:01.515" v="2770"/>
          <ac:spMkLst>
            <pc:docMk/>
            <pc:sldMk cId="462108860" sldId="1315"/>
            <ac:spMk id="10" creationId="{439CD8DB-8891-EC44-96A0-832B7BF230CC}"/>
          </ac:spMkLst>
        </pc:spChg>
        <pc:spChg chg="add">
          <ac:chgData name="Boyd, Amber E." userId="S::boydae@cota.com::f53f6b08-bf3e-41a8-b430-bd021b983aae" providerId="AD" clId="Web-{7D07D8A6-B164-7D4A-9BCA-2CC22C2BFCC2}" dt="2021-05-20T13:53:13.920" v="2752"/>
          <ac:spMkLst>
            <pc:docMk/>
            <pc:sldMk cId="462108860" sldId="1315"/>
            <ac:spMk id="13" creationId="{AF0AB3E1-83DC-420C-BC29-380FDB2ABCA7}"/>
          </ac:spMkLst>
        </pc:spChg>
        <pc:spChg chg="add del mod">
          <ac:chgData name="Boyd, Amber E." userId="S::boydae@cota.com::f53f6b08-bf3e-41a8-b430-bd021b983aae" providerId="AD" clId="Web-{7D07D8A6-B164-7D4A-9BCA-2CC22C2BFCC2}" dt="2021-05-20T13:55:19.001" v="2795"/>
          <ac:spMkLst>
            <pc:docMk/>
            <pc:sldMk cId="462108860" sldId="1315"/>
            <ac:spMk id="16" creationId="{F730FC39-ED2E-417C-9FE4-1C3AF10086B2}"/>
          </ac:spMkLst>
        </pc:spChg>
        <pc:spChg chg="add del mod">
          <ac:chgData name="Boyd, Amber E." userId="S::boydae@cota.com::f53f6b08-bf3e-41a8-b430-bd021b983aae" providerId="AD" clId="Web-{7D07D8A6-B164-7D4A-9BCA-2CC22C2BFCC2}" dt="2021-05-20T15:38:43.861" v="3443"/>
          <ac:spMkLst>
            <pc:docMk/>
            <pc:sldMk cId="462108860" sldId="1315"/>
            <ac:spMk id="17" creationId="{C4BC2929-9C93-4805-BFC4-D4FD54D0B317}"/>
          </ac:spMkLst>
        </pc:spChg>
        <pc:spChg chg="add">
          <ac:chgData name="Boyd, Amber E." userId="S::boydae@cota.com::f53f6b08-bf3e-41a8-b430-bd021b983aae" providerId="AD" clId="Web-{7D07D8A6-B164-7D4A-9BCA-2CC22C2BFCC2}" dt="2021-05-20T15:38:45.282" v="3444"/>
          <ac:spMkLst>
            <pc:docMk/>
            <pc:sldMk cId="462108860" sldId="1315"/>
            <ac:spMk id="22" creationId="{F911789D-51B2-459E-8E7E-A96DD2F399B7}"/>
          </ac:spMkLst>
        </pc:spChg>
        <pc:picChg chg="del mod modCrop">
          <ac:chgData name="Boyd, Amber E." userId="S::boydae@cota.com::f53f6b08-bf3e-41a8-b430-bd021b983aae" providerId="AD" clId="Web-{7D07D8A6-B164-7D4A-9BCA-2CC22C2BFCC2}" dt="2021-05-20T15:38:36.626" v="3440"/>
          <ac:picMkLst>
            <pc:docMk/>
            <pc:sldMk cId="462108860" sldId="1315"/>
            <ac:picMk id="5" creationId="{00000000-0000-0000-0000-000000000000}"/>
          </ac:picMkLst>
        </pc:picChg>
        <pc:picChg chg="add del mod">
          <ac:chgData name="Boyd, Amber E." userId="S::boydae@cota.com::f53f6b08-bf3e-41a8-b430-bd021b983aae" providerId="AD" clId="Web-{7D07D8A6-B164-7D4A-9BCA-2CC22C2BFCC2}" dt="2021-05-20T14:41:21.868" v="3118"/>
          <ac:picMkLst>
            <pc:docMk/>
            <pc:sldMk cId="462108860" sldId="1315"/>
            <ac:picMk id="6" creationId="{DBE31406-715A-4224-BF1F-8BE4E0DABD75}"/>
          </ac:picMkLst>
        </pc:picChg>
        <pc:picChg chg="add del mod">
          <ac:chgData name="Boyd, Amber E." userId="S::boydae@cota.com::f53f6b08-bf3e-41a8-b430-bd021b983aae" providerId="AD" clId="Web-{7D07D8A6-B164-7D4A-9BCA-2CC22C2BFCC2}" dt="2021-05-20T15:38:38.048" v="3441"/>
          <ac:picMkLst>
            <pc:docMk/>
            <pc:sldMk cId="462108860" sldId="1315"/>
            <ac:picMk id="19" creationId="{6A57DF2A-9604-4E5D-82BE-C85DF8D7A5DD}"/>
          </ac:picMkLst>
        </pc:picChg>
        <pc:picChg chg="add">
          <ac:chgData name="Boyd, Amber E." userId="S::boydae@cota.com::f53f6b08-bf3e-41a8-b430-bd021b983aae" providerId="AD" clId="Web-{7D07D8A6-B164-7D4A-9BCA-2CC22C2BFCC2}" dt="2021-05-20T15:38:45.282" v="3444"/>
          <ac:picMkLst>
            <pc:docMk/>
            <pc:sldMk cId="462108860" sldId="1315"/>
            <ac:picMk id="21" creationId="{0F933B83-F7CF-4456-AB6D-5ED51072B493}"/>
          </ac:picMkLst>
        </pc:picChg>
        <pc:picChg chg="add">
          <ac:chgData name="Boyd, Amber E." userId="S::boydae@cota.com::f53f6b08-bf3e-41a8-b430-bd021b983aae" providerId="AD" clId="Web-{7D07D8A6-B164-7D4A-9BCA-2CC22C2BFCC2}" dt="2021-05-20T15:38:45.282" v="3444"/>
          <ac:picMkLst>
            <pc:docMk/>
            <pc:sldMk cId="462108860" sldId="1315"/>
            <ac:picMk id="24" creationId="{045050A6-E3CB-4604-8A4B-05B555DC6B42}"/>
          </ac:picMkLst>
        </pc:picChg>
      </pc:sldChg>
      <pc:sldChg chg="modSp add ord">
        <pc:chgData name="Boyd, Amber E." userId="S::boydae@cota.com::f53f6b08-bf3e-41a8-b430-bd021b983aae" providerId="AD" clId="Web-{7D07D8A6-B164-7D4A-9BCA-2CC22C2BFCC2}" dt="2021-05-20T12:21:50.845" v="2166" actId="20577"/>
        <pc:sldMkLst>
          <pc:docMk/>
          <pc:sldMk cId="2722125391" sldId="1316"/>
        </pc:sldMkLst>
        <pc:spChg chg="mod">
          <ac:chgData name="Boyd, Amber E." userId="S::boydae@cota.com::f53f6b08-bf3e-41a8-b430-bd021b983aae" providerId="AD" clId="Web-{7D07D8A6-B164-7D4A-9BCA-2CC22C2BFCC2}" dt="2021-05-20T12:21:40.626" v="2164" actId="20577"/>
          <ac:spMkLst>
            <pc:docMk/>
            <pc:sldMk cId="2722125391" sldId="1316"/>
            <ac:spMk id="8" creationId="{439CD8DB-8891-EC44-96A0-832B7BF230CC}"/>
          </ac:spMkLst>
        </pc:spChg>
        <pc:spChg chg="mod">
          <ac:chgData name="Boyd, Amber E." userId="S::boydae@cota.com::f53f6b08-bf3e-41a8-b430-bd021b983aae" providerId="AD" clId="Web-{7D07D8A6-B164-7D4A-9BCA-2CC22C2BFCC2}" dt="2021-05-20T12:21:50.845" v="2166" actId="20577"/>
          <ac:spMkLst>
            <pc:docMk/>
            <pc:sldMk cId="2722125391" sldId="1316"/>
            <ac:spMk id="23" creationId="{4068099D-89AA-BF41-8E5F-684EFE86B07C}"/>
          </ac:spMkLst>
        </pc:spChg>
      </pc:sldChg>
      <pc:sldChg chg="addSp delSp modSp add del ord">
        <pc:chgData name="Boyd, Amber E." userId="S::boydae@cota.com::f53f6b08-bf3e-41a8-b430-bd021b983aae" providerId="AD" clId="Web-{7D07D8A6-B164-7D4A-9BCA-2CC22C2BFCC2}" dt="2021-05-20T14:36:03.031" v="3108"/>
        <pc:sldMkLst>
          <pc:docMk/>
          <pc:sldMk cId="1846985468" sldId="1317"/>
        </pc:sldMkLst>
        <pc:spChg chg="add mod">
          <ac:chgData name="Boyd, Amber E." userId="S::boydae@cota.com::f53f6b08-bf3e-41a8-b430-bd021b983aae" providerId="AD" clId="Web-{7D07D8A6-B164-7D4A-9BCA-2CC22C2BFCC2}" dt="2021-05-20T14:21:23.821" v="2952" actId="20577"/>
          <ac:spMkLst>
            <pc:docMk/>
            <pc:sldMk cId="1846985468" sldId="1317"/>
            <ac:spMk id="2" creationId="{DC5C81CD-F6E7-4604-8D77-DBFDF83B339B}"/>
          </ac:spMkLst>
        </pc:spChg>
        <pc:spChg chg="mod">
          <ac:chgData name="Boyd, Amber E." userId="S::boydae@cota.com::f53f6b08-bf3e-41a8-b430-bd021b983aae" providerId="AD" clId="Web-{7D07D8A6-B164-7D4A-9BCA-2CC22C2BFCC2}" dt="2021-05-20T12:21:32.642" v="2163" actId="20577"/>
          <ac:spMkLst>
            <pc:docMk/>
            <pc:sldMk cId="1846985468" sldId="1317"/>
            <ac:spMk id="8" creationId="{439CD8DB-8891-EC44-96A0-832B7BF230CC}"/>
          </ac:spMkLst>
        </pc:spChg>
        <pc:spChg chg="mod">
          <ac:chgData name="Boyd, Amber E." userId="S::boydae@cota.com::f53f6b08-bf3e-41a8-b430-bd021b983aae" providerId="AD" clId="Web-{7D07D8A6-B164-7D4A-9BCA-2CC22C2BFCC2}" dt="2021-05-20T14:17:01.502" v="2906" actId="1076"/>
          <ac:spMkLst>
            <pc:docMk/>
            <pc:sldMk cId="1846985468" sldId="1317"/>
            <ac:spMk id="11" creationId="{FC74AAC3-B77D-964B-9906-AE47D075CAB8}"/>
          </ac:spMkLst>
        </pc:spChg>
        <pc:spChg chg="add del mod">
          <ac:chgData name="Boyd, Amber E." userId="S::boydae@cota.com::f53f6b08-bf3e-41a8-b430-bd021b983aae" providerId="AD" clId="Web-{7D07D8A6-B164-7D4A-9BCA-2CC22C2BFCC2}" dt="2021-05-20T14:19:30.038" v="2924" actId="14100"/>
          <ac:spMkLst>
            <pc:docMk/>
            <pc:sldMk cId="1846985468" sldId="1317"/>
            <ac:spMk id="35" creationId="{86F00BAE-7B5D-A347-8BA7-9D5893A0FCE4}"/>
          </ac:spMkLst>
        </pc:spChg>
      </pc:sldChg>
      <pc:sldChg chg="addSp delSp modSp add ord replId">
        <pc:chgData name="Boyd, Amber E." userId="S::boydae@cota.com::f53f6b08-bf3e-41a8-b430-bd021b983aae" providerId="AD" clId="Web-{7D07D8A6-B164-7D4A-9BCA-2CC22C2BFCC2}" dt="2021-05-20T17:20:21.953" v="3902"/>
        <pc:sldMkLst>
          <pc:docMk/>
          <pc:sldMk cId="334707421" sldId="1318"/>
        </pc:sldMkLst>
        <pc:spChg chg="del">
          <ac:chgData name="Boyd, Amber E." userId="S::boydae@cota.com::f53f6b08-bf3e-41a8-b430-bd021b983aae" providerId="AD" clId="Web-{7D07D8A6-B164-7D4A-9BCA-2CC22C2BFCC2}" dt="2021-05-20T15:40:18.910" v="3452"/>
          <ac:spMkLst>
            <pc:docMk/>
            <pc:sldMk cId="334707421" sldId="1318"/>
            <ac:spMk id="2" creationId="{C12EB192-ADFA-4658-AC06-9FC943A421C2}"/>
          </ac:spMkLst>
        </pc:spChg>
        <pc:spChg chg="mod">
          <ac:chgData name="Boyd, Amber E." userId="S::boydae@cota.com::f53f6b08-bf3e-41a8-b430-bd021b983aae" providerId="AD" clId="Web-{7D07D8A6-B164-7D4A-9BCA-2CC22C2BFCC2}" dt="2021-05-20T15:40:58.301" v="3459" actId="1076"/>
          <ac:spMkLst>
            <pc:docMk/>
            <pc:sldMk cId="334707421" sldId="1318"/>
            <ac:spMk id="4" creationId="{1ECEBECA-0440-4273-B1D0-BD7948263A8B}"/>
          </ac:spMkLst>
        </pc:spChg>
        <pc:spChg chg="add del mod">
          <ac:chgData name="Boyd, Amber E." userId="S::boydae@cota.com::f53f6b08-bf3e-41a8-b430-bd021b983aae" providerId="AD" clId="Web-{7D07D8A6-B164-7D4A-9BCA-2CC22C2BFCC2}" dt="2021-05-20T16:45:16.036" v="3495"/>
          <ac:spMkLst>
            <pc:docMk/>
            <pc:sldMk cId="334707421" sldId="1318"/>
            <ac:spMk id="5" creationId="{E65B6B7F-709F-4B5E-88AA-0547B2B9BC6F}"/>
          </ac:spMkLst>
        </pc:spChg>
        <pc:spChg chg="del">
          <ac:chgData name="Boyd, Amber E." userId="S::boydae@cota.com::f53f6b08-bf3e-41a8-b430-bd021b983aae" providerId="AD" clId="Web-{7D07D8A6-B164-7D4A-9BCA-2CC22C2BFCC2}" dt="2021-05-20T16:58:17.301" v="3525"/>
          <ac:spMkLst>
            <pc:docMk/>
            <pc:sldMk cId="334707421" sldId="1318"/>
            <ac:spMk id="8" creationId="{439CD8DB-8891-EC44-96A0-832B7BF230CC}"/>
          </ac:spMkLst>
        </pc:spChg>
        <pc:spChg chg="mod">
          <ac:chgData name="Boyd, Amber E." userId="S::boydae@cota.com::f53f6b08-bf3e-41a8-b430-bd021b983aae" providerId="AD" clId="Web-{7D07D8A6-B164-7D4A-9BCA-2CC22C2BFCC2}" dt="2021-05-20T15:41:01.630" v="3460" actId="1076"/>
          <ac:spMkLst>
            <pc:docMk/>
            <pc:sldMk cId="334707421" sldId="1318"/>
            <ac:spMk id="9" creationId="{5B04D22D-F471-4BB0-A569-BF699D34774A}"/>
          </ac:spMkLst>
        </pc:spChg>
        <pc:spChg chg="del">
          <ac:chgData name="Boyd, Amber E." userId="S::boydae@cota.com::f53f6b08-bf3e-41a8-b430-bd021b983aae" providerId="AD" clId="Web-{7D07D8A6-B164-7D4A-9BCA-2CC22C2BFCC2}" dt="2021-05-20T16:45:13.020" v="3494"/>
          <ac:spMkLst>
            <pc:docMk/>
            <pc:sldMk cId="334707421" sldId="1318"/>
            <ac:spMk id="10" creationId="{439CD8DB-8891-EC44-96A0-832B7BF230CC}"/>
          </ac:spMkLst>
        </pc:spChg>
        <pc:spChg chg="add del mod">
          <ac:chgData name="Boyd, Amber E." userId="S::boydae@cota.com::f53f6b08-bf3e-41a8-b430-bd021b983aae" providerId="AD" clId="Web-{7D07D8A6-B164-7D4A-9BCA-2CC22C2BFCC2}" dt="2021-05-20T16:58:20.473" v="3526"/>
          <ac:spMkLst>
            <pc:docMk/>
            <pc:sldMk cId="334707421" sldId="1318"/>
            <ac:spMk id="11" creationId="{0A59D8CB-E2F0-4C6C-B2A8-93DFABFE036A}"/>
          </ac:spMkLst>
        </pc:spChg>
        <pc:spChg chg="del">
          <ac:chgData name="Boyd, Amber E." userId="S::boydae@cota.com::f53f6b08-bf3e-41a8-b430-bd021b983aae" providerId="AD" clId="Web-{7D07D8A6-B164-7D4A-9BCA-2CC22C2BFCC2}" dt="2021-05-20T15:40:23.129" v="3453"/>
          <ac:spMkLst>
            <pc:docMk/>
            <pc:sldMk cId="334707421" sldId="1318"/>
            <ac:spMk id="11" creationId="{45788D42-4CB0-43D7-937E-BCC06C63CD69}"/>
          </ac:spMkLst>
        </pc:spChg>
        <pc:spChg chg="mod">
          <ac:chgData name="Boyd, Amber E." userId="S::boydae@cota.com::f53f6b08-bf3e-41a8-b430-bd021b983aae" providerId="AD" clId="Web-{7D07D8A6-B164-7D4A-9BCA-2CC22C2BFCC2}" dt="2021-05-20T17:00:36.210" v="3574" actId="20577"/>
          <ac:spMkLst>
            <pc:docMk/>
            <pc:sldMk cId="334707421" sldId="1318"/>
            <ac:spMk id="23" creationId="{4068099D-89AA-BF41-8E5F-684EFE86B07C}"/>
          </ac:spMkLst>
        </pc:spChg>
        <pc:picChg chg="del mod">
          <ac:chgData name="Boyd, Amber E." userId="S::boydae@cota.com::f53f6b08-bf3e-41a8-b430-bd021b983aae" providerId="AD" clId="Web-{7D07D8A6-B164-7D4A-9BCA-2CC22C2BFCC2}" dt="2021-05-20T16:44:44.207" v="3490"/>
          <ac:picMkLst>
            <pc:docMk/>
            <pc:sldMk cId="334707421" sldId="1318"/>
            <ac:picMk id="3" creationId="{D20C33DE-0D7F-4C30-9541-3048AF5120E5}"/>
          </ac:picMkLst>
        </pc:picChg>
        <pc:picChg chg="add del mod">
          <ac:chgData name="Boyd, Amber E." userId="S::boydae@cota.com::f53f6b08-bf3e-41a8-b430-bd021b983aae" providerId="AD" clId="Web-{7D07D8A6-B164-7D4A-9BCA-2CC22C2BFCC2}" dt="2021-05-20T15:40:30.676" v="3455"/>
          <ac:picMkLst>
            <pc:docMk/>
            <pc:sldMk cId="334707421" sldId="1318"/>
            <ac:picMk id="5" creationId="{80DBAA8D-A892-4670-9623-0D9DD7F5E3F6}"/>
          </ac:picMkLst>
        </pc:picChg>
        <pc:picChg chg="add mod modCrop">
          <ac:chgData name="Boyd, Amber E." userId="S::boydae@cota.com::f53f6b08-bf3e-41a8-b430-bd021b983aae" providerId="AD" clId="Web-{7D07D8A6-B164-7D4A-9BCA-2CC22C2BFCC2}" dt="2021-05-20T16:58:49.286" v="3531" actId="1076"/>
          <ac:picMkLst>
            <pc:docMk/>
            <pc:sldMk cId="334707421" sldId="1318"/>
            <ac:picMk id="6" creationId="{085DEAA6-A839-48E3-99CD-1979CA3E4D60}"/>
          </ac:picMkLst>
        </pc:picChg>
        <pc:picChg chg="add del mod">
          <ac:chgData name="Boyd, Amber E." userId="S::boydae@cota.com::f53f6b08-bf3e-41a8-b430-bd021b983aae" providerId="AD" clId="Web-{7D07D8A6-B164-7D4A-9BCA-2CC22C2BFCC2}" dt="2021-05-20T16:44:45.738" v="3491"/>
          <ac:picMkLst>
            <pc:docMk/>
            <pc:sldMk cId="334707421" sldId="1318"/>
            <ac:picMk id="12" creationId="{D399021B-88B5-4CB9-879A-3A789AA9D605}"/>
          </ac:picMkLst>
        </pc:picChg>
      </pc:sldChg>
      <pc:sldChg chg="modSp add ord">
        <pc:chgData name="Boyd, Amber E." userId="S::boydae@cota.com::f53f6b08-bf3e-41a8-b430-bd021b983aae" providerId="AD" clId="Web-{7D07D8A6-B164-7D4A-9BCA-2CC22C2BFCC2}" dt="2021-05-20T17:29:26.011" v="3968" actId="20577"/>
        <pc:sldMkLst>
          <pc:docMk/>
          <pc:sldMk cId="524799551" sldId="1319"/>
        </pc:sldMkLst>
        <pc:spChg chg="mod">
          <ac:chgData name="Boyd, Amber E." userId="S::boydae@cota.com::f53f6b08-bf3e-41a8-b430-bd021b983aae" providerId="AD" clId="Web-{7D07D8A6-B164-7D4A-9BCA-2CC22C2BFCC2}" dt="2021-05-20T17:29:26.011" v="3968" actId="20577"/>
          <ac:spMkLst>
            <pc:docMk/>
            <pc:sldMk cId="524799551" sldId="1319"/>
            <ac:spMk id="8" creationId="{439CD8DB-8891-EC44-96A0-832B7BF230CC}"/>
          </ac:spMkLst>
        </pc:spChg>
        <pc:spChg chg="mod">
          <ac:chgData name="Boyd, Amber E." userId="S::boydae@cota.com::f53f6b08-bf3e-41a8-b430-bd021b983aae" providerId="AD" clId="Web-{7D07D8A6-B164-7D4A-9BCA-2CC22C2BFCC2}" dt="2021-05-20T15:30:10.457" v="3347" actId="20577"/>
          <ac:spMkLst>
            <pc:docMk/>
            <pc:sldMk cId="524799551" sldId="1319"/>
            <ac:spMk id="11" creationId="{FC74AAC3-B77D-964B-9906-AE47D075CAB8}"/>
          </ac:spMkLst>
        </pc:spChg>
        <pc:spChg chg="mod">
          <ac:chgData name="Boyd, Amber E." userId="S::boydae@cota.com::f53f6b08-bf3e-41a8-b430-bd021b983aae" providerId="AD" clId="Web-{7D07D8A6-B164-7D4A-9BCA-2CC22C2BFCC2}" dt="2021-05-20T15:30:38.786" v="3350" actId="20577"/>
          <ac:spMkLst>
            <pc:docMk/>
            <pc:sldMk cId="524799551" sldId="1319"/>
            <ac:spMk id="35" creationId="{86F00BAE-7B5D-A347-8BA7-9D5893A0FCE4}"/>
          </ac:spMkLst>
        </pc:spChg>
      </pc:sldChg>
      <pc:sldChg chg="modSp add replId">
        <pc:chgData name="Boyd, Amber E." userId="S::boydae@cota.com::f53f6b08-bf3e-41a8-b430-bd021b983aae" providerId="AD" clId="Web-{7D07D8A6-B164-7D4A-9BCA-2CC22C2BFCC2}" dt="2021-05-20T17:05:55.967" v="3648" actId="14100"/>
        <pc:sldMkLst>
          <pc:docMk/>
          <pc:sldMk cId="3797441989" sldId="1320"/>
        </pc:sldMkLst>
        <pc:spChg chg="mod">
          <ac:chgData name="Boyd, Amber E." userId="S::boydae@cota.com::f53f6b08-bf3e-41a8-b430-bd021b983aae" providerId="AD" clId="Web-{7D07D8A6-B164-7D4A-9BCA-2CC22C2BFCC2}" dt="2021-05-20T17:05:55.967" v="3648" actId="14100"/>
          <ac:spMkLst>
            <pc:docMk/>
            <pc:sldMk cId="3797441989" sldId="1320"/>
            <ac:spMk id="8" creationId="{439CD8DB-8891-EC44-96A0-832B7BF230CC}"/>
          </ac:spMkLst>
        </pc:spChg>
      </pc:sldChg>
      <pc:sldChg chg="addSp delSp modSp new ord">
        <pc:chgData name="Boyd, Amber E." userId="S::boydae@cota.com::f53f6b08-bf3e-41a8-b430-bd021b983aae" providerId="AD" clId="Web-{7D07D8A6-B164-7D4A-9BCA-2CC22C2BFCC2}" dt="2021-05-20T17:06:57.062" v="3651"/>
        <pc:sldMkLst>
          <pc:docMk/>
          <pc:sldMk cId="754647888" sldId="1321"/>
        </pc:sldMkLst>
        <pc:spChg chg="del">
          <ac:chgData name="Boyd, Amber E." userId="S::boydae@cota.com::f53f6b08-bf3e-41a8-b430-bd021b983aae" providerId="AD" clId="Web-{7D07D8A6-B164-7D4A-9BCA-2CC22C2BFCC2}" dt="2021-05-20T15:42:04.397" v="3466"/>
          <ac:spMkLst>
            <pc:docMk/>
            <pc:sldMk cId="754647888" sldId="1321"/>
            <ac:spMk id="2" creationId="{0D460741-D0F2-4F23-AEC3-65C361E6C1F1}"/>
          </ac:spMkLst>
        </pc:spChg>
        <pc:spChg chg="add mod">
          <ac:chgData name="Boyd, Amber E." userId="S::boydae@cota.com::f53f6b08-bf3e-41a8-b430-bd021b983aae" providerId="AD" clId="Web-{7D07D8A6-B164-7D4A-9BCA-2CC22C2BFCC2}" dt="2021-05-20T16:33:53.131" v="3478"/>
          <ac:spMkLst>
            <pc:docMk/>
            <pc:sldMk cId="754647888" sldId="1321"/>
            <ac:spMk id="3" creationId="{7C726D57-69EC-4DBC-AE37-687B4570E559}"/>
          </ac:spMkLst>
        </pc:spChg>
        <pc:spChg chg="del">
          <ac:chgData name="Boyd, Amber E." userId="S::boydae@cota.com::f53f6b08-bf3e-41a8-b430-bd021b983aae" providerId="AD" clId="Web-{7D07D8A6-B164-7D4A-9BCA-2CC22C2BFCC2}" dt="2021-05-20T15:42:07.116" v="3467"/>
          <ac:spMkLst>
            <pc:docMk/>
            <pc:sldMk cId="754647888" sldId="1321"/>
            <ac:spMk id="3" creationId="{AEDD8F64-E0CA-44F1-ADA7-2A80BA572907}"/>
          </ac:spMkLst>
        </pc:spChg>
        <pc:spChg chg="add">
          <ac:chgData name="Boyd, Amber E." userId="S::boydae@cota.com::f53f6b08-bf3e-41a8-b430-bd021b983aae" providerId="AD" clId="Web-{7D07D8A6-B164-7D4A-9BCA-2CC22C2BFCC2}" dt="2021-05-20T16:34:00.288" v="3479"/>
          <ac:spMkLst>
            <pc:docMk/>
            <pc:sldMk cId="754647888" sldId="1321"/>
            <ac:spMk id="5" creationId="{1DC9F891-1362-4D94-9D4B-04F6C332229D}"/>
          </ac:spMkLst>
        </pc:spChg>
        <pc:spChg chg="add mod">
          <ac:chgData name="Boyd, Amber E." userId="S::boydae@cota.com::f53f6b08-bf3e-41a8-b430-bd021b983aae" providerId="AD" clId="Web-{7D07D8A6-B164-7D4A-9BCA-2CC22C2BFCC2}" dt="2021-05-20T17:01:40.743" v="3580" actId="20577"/>
          <ac:spMkLst>
            <pc:docMk/>
            <pc:sldMk cId="754647888" sldId="1321"/>
            <ac:spMk id="11" creationId="{F581C9B0-579F-49A9-A459-24BF63425108}"/>
          </ac:spMkLst>
        </pc:spChg>
        <pc:spChg chg="add mod">
          <ac:chgData name="Boyd, Amber E." userId="S::boydae@cota.com::f53f6b08-bf3e-41a8-b430-bd021b983aae" providerId="AD" clId="Web-{7D07D8A6-B164-7D4A-9BCA-2CC22C2BFCC2}" dt="2021-05-20T17:02:03.415" v="3592" actId="20577"/>
          <ac:spMkLst>
            <pc:docMk/>
            <pc:sldMk cId="754647888" sldId="1321"/>
            <ac:spMk id="12" creationId="{194CAEBC-7B89-47B7-8D0D-D11692C22DB1}"/>
          </ac:spMkLst>
        </pc:spChg>
        <pc:spChg chg="add mod">
          <ac:chgData name="Boyd, Amber E." userId="S::boydae@cota.com::f53f6b08-bf3e-41a8-b430-bd021b983aae" providerId="AD" clId="Web-{7D07D8A6-B164-7D4A-9BCA-2CC22C2BFCC2}" dt="2021-05-20T17:02:28.681" v="3595" actId="20577"/>
          <ac:spMkLst>
            <pc:docMk/>
            <pc:sldMk cId="754647888" sldId="1321"/>
            <ac:spMk id="14" creationId="{7DB4FD6C-0767-42EF-8B12-4A84D0F3EF8B}"/>
          </ac:spMkLst>
        </pc:spChg>
        <pc:picChg chg="add mod">
          <ac:chgData name="Boyd, Amber E." userId="S::boydae@cota.com::f53f6b08-bf3e-41a8-b430-bd021b983aae" providerId="AD" clId="Web-{7D07D8A6-B164-7D4A-9BCA-2CC22C2BFCC2}" dt="2021-05-20T17:00:57.945" v="3575" actId="1076"/>
          <ac:picMkLst>
            <pc:docMk/>
            <pc:sldMk cId="754647888" sldId="1321"/>
            <ac:picMk id="6" creationId="{22CD6EFC-DBEF-48E6-BEAE-0FA5103FF838}"/>
          </ac:picMkLst>
        </pc:picChg>
        <pc:picChg chg="add mod">
          <ac:chgData name="Boyd, Amber E." userId="S::boydae@cota.com::f53f6b08-bf3e-41a8-b430-bd021b983aae" providerId="AD" clId="Web-{7D07D8A6-B164-7D4A-9BCA-2CC22C2BFCC2}" dt="2021-05-20T17:01:00.695" v="3576" actId="1076"/>
          <ac:picMkLst>
            <pc:docMk/>
            <pc:sldMk cId="754647888" sldId="1321"/>
            <ac:picMk id="7" creationId="{94B6F034-0E10-4B3A-9D48-5B152AE90863}"/>
          </ac:picMkLst>
        </pc:picChg>
        <pc:picChg chg="add mod">
          <ac:chgData name="Boyd, Amber E." userId="S::boydae@cota.com::f53f6b08-bf3e-41a8-b430-bd021b983aae" providerId="AD" clId="Web-{7D07D8A6-B164-7D4A-9BCA-2CC22C2BFCC2}" dt="2021-05-20T17:01:07.945" v="3577" actId="1076"/>
          <ac:picMkLst>
            <pc:docMk/>
            <pc:sldMk cId="754647888" sldId="1321"/>
            <ac:picMk id="9" creationId="{3525769C-6E79-4489-808C-6CBFA764D9B5}"/>
          </ac:picMkLst>
        </pc:picChg>
      </pc:sldChg>
      <pc:sldChg chg="delSp add del replId">
        <pc:chgData name="Boyd, Amber E." userId="S::boydae@cota.com::f53f6b08-bf3e-41a8-b430-bd021b983aae" providerId="AD" clId="Web-{7D07D8A6-B164-7D4A-9BCA-2CC22C2BFCC2}" dt="2021-05-20T17:04:06.152" v="3602"/>
        <pc:sldMkLst>
          <pc:docMk/>
          <pc:sldMk cId="308205615" sldId="1322"/>
        </pc:sldMkLst>
        <pc:picChg chg="del">
          <ac:chgData name="Boyd, Amber E." userId="S::boydae@cota.com::f53f6b08-bf3e-41a8-b430-bd021b983aae" providerId="AD" clId="Web-{7D07D8A6-B164-7D4A-9BCA-2CC22C2BFCC2}" dt="2021-05-20T16:57:22.144" v="3520"/>
          <ac:picMkLst>
            <pc:docMk/>
            <pc:sldMk cId="308205615" sldId="1322"/>
            <ac:picMk id="6" creationId="{085DEAA6-A839-48E3-99CD-1979CA3E4D60}"/>
          </ac:picMkLst>
        </pc:picChg>
      </pc:sldChg>
    </pc:docChg>
  </pc:docChgLst>
  <pc:docChgLst>
    <pc:chgData name="Boyd, Amber E." userId="S::boydae@cota.com::f53f6b08-bf3e-41a8-b430-bd021b983aae" providerId="AD" clId="Web-{2B837387-1A50-A0DF-F227-4CADBD06569D}"/>
    <pc:docChg chg="modSld">
      <pc:chgData name="Boyd, Amber E." userId="S::boydae@cota.com::f53f6b08-bf3e-41a8-b430-bd021b983aae" providerId="AD" clId="Web-{2B837387-1A50-A0DF-F227-4CADBD06569D}" dt="2021-05-18T15:22:51.087" v="2"/>
      <pc:docMkLst>
        <pc:docMk/>
      </pc:docMkLst>
      <pc:sldChg chg="modSp">
        <pc:chgData name="Boyd, Amber E." userId="S::boydae@cota.com::f53f6b08-bf3e-41a8-b430-bd021b983aae" providerId="AD" clId="Web-{2B837387-1A50-A0DF-F227-4CADBD06569D}" dt="2021-05-18T15:22:51.087" v="2"/>
        <pc:sldMkLst>
          <pc:docMk/>
          <pc:sldMk cId="94867181" sldId="1296"/>
        </pc:sldMkLst>
        <pc:graphicFrameChg chg="mod modGraphic">
          <ac:chgData name="Boyd, Amber E." userId="S::boydae@cota.com::f53f6b08-bf3e-41a8-b430-bd021b983aae" providerId="AD" clId="Web-{2B837387-1A50-A0DF-F227-4CADBD06569D}" dt="2021-05-18T15:22:51.087" v="2"/>
          <ac:graphicFrameMkLst>
            <pc:docMk/>
            <pc:sldMk cId="94867181" sldId="1296"/>
            <ac:graphicFrameMk id="13" creationId="{CE821367-9809-4124-927E-433A4E3E9920}"/>
          </ac:graphicFrameMkLst>
        </pc:graphicFrameChg>
      </pc:sldChg>
    </pc:docChg>
  </pc:docChgLst>
  <pc:docChgLst>
    <pc:chgData name="Doza, Elliott C" userId="S::dozaec@cota.com::15a25ed3-da97-4b84-b794-80a089675f8a" providerId="AD" clId="Web-{99B95688-854E-3B86-9FDB-09104831B0F6}"/>
    <pc:docChg chg="">
      <pc:chgData name="Doza, Elliott C" userId="S::dozaec@cota.com::15a25ed3-da97-4b84-b794-80a089675f8a" providerId="AD" clId="Web-{99B95688-854E-3B86-9FDB-09104831B0F6}" dt="2021-05-19T13:50:55.680" v="1"/>
      <pc:docMkLst>
        <pc:docMk/>
      </pc:docMkLst>
      <pc:sldChg chg="addCm">
        <pc:chgData name="Doza, Elliott C" userId="S::dozaec@cota.com::15a25ed3-da97-4b84-b794-80a089675f8a" providerId="AD" clId="Web-{99B95688-854E-3B86-9FDB-09104831B0F6}" dt="2021-05-19T13:50:55.680" v="1"/>
        <pc:sldMkLst>
          <pc:docMk/>
          <pc:sldMk cId="94867181" sldId="1296"/>
        </pc:sldMkLst>
      </pc:sldChg>
      <pc:sldChg chg="addCm">
        <pc:chgData name="Doza, Elliott C" userId="S::dozaec@cota.com::15a25ed3-da97-4b84-b794-80a089675f8a" providerId="AD" clId="Web-{99B95688-854E-3B86-9FDB-09104831B0F6}" dt="2021-05-19T13:49:34.039" v="0"/>
        <pc:sldMkLst>
          <pc:docMk/>
          <pc:sldMk cId="750234759" sldId="1310"/>
        </pc:sldMkLst>
      </pc:sldChg>
    </pc:docChg>
  </pc:docChgLst>
  <pc:docChgLst>
    <pc:chgData name="Pullin, Jeff D." userId="S::pullinjd@cota.com::608ea38c-64ef-4848-9e68-f8749ccfa36d" providerId="AD" clId="Web-{75DECE0B-2E80-7B69-CA33-3F9C2B24C1A5}"/>
    <pc:docChg chg="modSld">
      <pc:chgData name="Pullin, Jeff D." userId="S::pullinjd@cota.com::608ea38c-64ef-4848-9e68-f8749ccfa36d" providerId="AD" clId="Web-{75DECE0B-2E80-7B69-CA33-3F9C2B24C1A5}" dt="2021-05-19T01:27:13.396" v="252"/>
      <pc:docMkLst>
        <pc:docMk/>
      </pc:docMkLst>
      <pc:sldChg chg="modSp">
        <pc:chgData name="Pullin, Jeff D." userId="S::pullinjd@cota.com::608ea38c-64ef-4848-9e68-f8749ccfa36d" providerId="AD" clId="Web-{75DECE0B-2E80-7B69-CA33-3F9C2B24C1A5}" dt="2021-05-19T01:16:00.898" v="224" actId="14100"/>
        <pc:sldMkLst>
          <pc:docMk/>
          <pc:sldMk cId="477073526" sldId="1122"/>
        </pc:sldMkLst>
        <pc:spChg chg="mod">
          <ac:chgData name="Pullin, Jeff D." userId="S::pullinjd@cota.com::608ea38c-64ef-4848-9e68-f8749ccfa36d" providerId="AD" clId="Web-{75DECE0B-2E80-7B69-CA33-3F9C2B24C1A5}" dt="2021-05-19T01:15:13.508" v="209" actId="1076"/>
          <ac:spMkLst>
            <pc:docMk/>
            <pc:sldMk cId="477073526" sldId="1122"/>
            <ac:spMk id="2" creationId="{8DE8D206-4B35-E845-B897-4335EB2EECB5}"/>
          </ac:spMkLst>
        </pc:spChg>
        <pc:spChg chg="mod">
          <ac:chgData name="Pullin, Jeff D." userId="S::pullinjd@cota.com::608ea38c-64ef-4848-9e68-f8749ccfa36d" providerId="AD" clId="Web-{75DECE0B-2E80-7B69-CA33-3F9C2B24C1A5}" dt="2021-05-19T01:16:00.898" v="224" actId="14100"/>
          <ac:spMkLst>
            <pc:docMk/>
            <pc:sldMk cId="477073526" sldId="1122"/>
            <ac:spMk id="4" creationId="{589BEAC1-504F-124C-A22D-2E51B28DF377}"/>
          </ac:spMkLst>
        </pc:spChg>
        <pc:spChg chg="mod">
          <ac:chgData name="Pullin, Jeff D." userId="S::pullinjd@cota.com::608ea38c-64ef-4848-9e68-f8749ccfa36d" providerId="AD" clId="Web-{75DECE0B-2E80-7B69-CA33-3F9C2B24C1A5}" dt="2021-05-19T01:15:35.195" v="213" actId="1076"/>
          <ac:spMkLst>
            <pc:docMk/>
            <pc:sldMk cId="477073526" sldId="1122"/>
            <ac:spMk id="10" creationId="{1C4E01BA-008F-664F-B07B-1B4057E7D303}"/>
          </ac:spMkLst>
        </pc:spChg>
        <pc:picChg chg="mod">
          <ac:chgData name="Pullin, Jeff D." userId="S::pullinjd@cota.com::608ea38c-64ef-4848-9e68-f8749ccfa36d" providerId="AD" clId="Web-{75DECE0B-2E80-7B69-CA33-3F9C2B24C1A5}" dt="2021-05-19T01:15:04.352" v="207" actId="1076"/>
          <ac:picMkLst>
            <pc:docMk/>
            <pc:sldMk cId="477073526" sldId="1122"/>
            <ac:picMk id="11" creationId="{8096DE88-F0F0-AC4A-8E63-8293B0FD99C5}"/>
          </ac:picMkLst>
        </pc:picChg>
      </pc:sldChg>
      <pc:sldChg chg="modSp">
        <pc:chgData name="Pullin, Jeff D." userId="S::pullinjd@cota.com::608ea38c-64ef-4848-9e68-f8749ccfa36d" providerId="AD" clId="Web-{75DECE0B-2E80-7B69-CA33-3F9C2B24C1A5}" dt="2021-05-19T00:41:50.127" v="9" actId="20577"/>
        <pc:sldMkLst>
          <pc:docMk/>
          <pc:sldMk cId="1696480521" sldId="1164"/>
        </pc:sldMkLst>
        <pc:spChg chg="mod">
          <ac:chgData name="Pullin, Jeff D." userId="S::pullinjd@cota.com::608ea38c-64ef-4848-9e68-f8749ccfa36d" providerId="AD" clId="Web-{75DECE0B-2E80-7B69-CA33-3F9C2B24C1A5}" dt="2021-05-19T00:41:50.127" v="9" actId="20577"/>
          <ac:spMkLst>
            <pc:docMk/>
            <pc:sldMk cId="1696480521" sldId="1164"/>
            <ac:spMk id="5" creationId="{0A43A205-DE3C-604D-BC20-A14D48AA8ECC}"/>
          </ac:spMkLst>
        </pc:spChg>
        <pc:spChg chg="mod">
          <ac:chgData name="Pullin, Jeff D." userId="S::pullinjd@cota.com::608ea38c-64ef-4848-9e68-f8749ccfa36d" providerId="AD" clId="Web-{75DECE0B-2E80-7B69-CA33-3F9C2B24C1A5}" dt="2021-05-19T00:40:42.972" v="0" actId="1076"/>
          <ac:spMkLst>
            <pc:docMk/>
            <pc:sldMk cId="1696480521" sldId="1164"/>
            <ac:spMk id="6" creationId="{00000000-0000-0000-0000-000000000000}"/>
          </ac:spMkLst>
        </pc:spChg>
        <pc:spChg chg="mod">
          <ac:chgData name="Pullin, Jeff D." userId="S::pullinjd@cota.com::608ea38c-64ef-4848-9e68-f8749ccfa36d" providerId="AD" clId="Web-{75DECE0B-2E80-7B69-CA33-3F9C2B24C1A5}" dt="2021-05-19T00:40:42.972" v="1" actId="1076"/>
          <ac:spMkLst>
            <pc:docMk/>
            <pc:sldMk cId="1696480521" sldId="1164"/>
            <ac:spMk id="7" creationId="{4385B728-0FC9-1949-9B46-8212B74A7801}"/>
          </ac:spMkLst>
        </pc:spChg>
      </pc:sldChg>
      <pc:sldChg chg="addCm modCm">
        <pc:chgData name="Pullin, Jeff D." userId="S::pullinjd@cota.com::608ea38c-64ef-4848-9e68-f8749ccfa36d" providerId="AD" clId="Web-{75DECE0B-2E80-7B69-CA33-3F9C2B24C1A5}" dt="2021-05-19T01:20:16.274" v="232"/>
        <pc:sldMkLst>
          <pc:docMk/>
          <pc:sldMk cId="2304532295" sldId="1221"/>
        </pc:sldMkLst>
      </pc:sldChg>
      <pc:sldChg chg="modSp">
        <pc:chgData name="Pullin, Jeff D." userId="S::pullinjd@cota.com::608ea38c-64ef-4848-9e68-f8749ccfa36d" providerId="AD" clId="Web-{75DECE0B-2E80-7B69-CA33-3F9C2B24C1A5}" dt="2021-05-19T00:41:58.034" v="11" actId="20577"/>
        <pc:sldMkLst>
          <pc:docMk/>
          <pc:sldMk cId="3316071015" sldId="1252"/>
        </pc:sldMkLst>
        <pc:spChg chg="mod">
          <ac:chgData name="Pullin, Jeff D." userId="S::pullinjd@cota.com::608ea38c-64ef-4848-9e68-f8749ccfa36d" providerId="AD" clId="Web-{75DECE0B-2E80-7B69-CA33-3F9C2B24C1A5}" dt="2021-05-19T00:41:58.034" v="11" actId="20577"/>
          <ac:spMkLst>
            <pc:docMk/>
            <pc:sldMk cId="3316071015" sldId="1252"/>
            <ac:spMk id="5" creationId="{0A43A205-DE3C-604D-BC20-A14D48AA8ECC}"/>
          </ac:spMkLst>
        </pc:spChg>
      </pc:sldChg>
      <pc:sldChg chg="modSp addCm delCm">
        <pc:chgData name="Pullin, Jeff D." userId="S::pullinjd@cota.com::608ea38c-64ef-4848-9e68-f8749ccfa36d" providerId="AD" clId="Web-{75DECE0B-2E80-7B69-CA33-3F9C2B24C1A5}" dt="2021-05-19T01:24:49.835" v="248"/>
        <pc:sldMkLst>
          <pc:docMk/>
          <pc:sldMk cId="2682330919" sldId="1259"/>
        </pc:sldMkLst>
        <pc:spChg chg="mod">
          <ac:chgData name="Pullin, Jeff D." userId="S::pullinjd@cota.com::608ea38c-64ef-4848-9e68-f8749ccfa36d" providerId="AD" clId="Web-{75DECE0B-2E80-7B69-CA33-3F9C2B24C1A5}" dt="2021-05-19T01:20:30.681" v="241" actId="20577"/>
          <ac:spMkLst>
            <pc:docMk/>
            <pc:sldMk cId="2682330919" sldId="1259"/>
            <ac:spMk id="8" creationId="{439CD8DB-8891-EC44-96A0-832B7BF230CC}"/>
          </ac:spMkLst>
        </pc:spChg>
        <pc:spChg chg="mod">
          <ac:chgData name="Pullin, Jeff D." userId="S::pullinjd@cota.com::608ea38c-64ef-4848-9e68-f8749ccfa36d" providerId="AD" clId="Web-{75DECE0B-2E80-7B69-CA33-3F9C2B24C1A5}" dt="2021-05-19T01:20:52.571" v="242" actId="20577"/>
          <ac:spMkLst>
            <pc:docMk/>
            <pc:sldMk cId="2682330919" sldId="1259"/>
            <ac:spMk id="35" creationId="{86F00BAE-7B5D-A347-8BA7-9D5893A0FCE4}"/>
          </ac:spMkLst>
        </pc:spChg>
      </pc:sldChg>
      <pc:sldChg chg="modSp">
        <pc:chgData name="Pullin, Jeff D." userId="S::pullinjd@cota.com::608ea38c-64ef-4848-9e68-f8749ccfa36d" providerId="AD" clId="Web-{75DECE0B-2E80-7B69-CA33-3F9C2B24C1A5}" dt="2021-05-19T01:18:59.478" v="230" actId="14100"/>
        <pc:sldMkLst>
          <pc:docMk/>
          <pc:sldMk cId="3199967416" sldId="1261"/>
        </pc:sldMkLst>
        <pc:spChg chg="mod">
          <ac:chgData name="Pullin, Jeff D." userId="S::pullinjd@cota.com::608ea38c-64ef-4848-9e68-f8749ccfa36d" providerId="AD" clId="Web-{75DECE0B-2E80-7B69-CA33-3F9C2B24C1A5}" dt="2021-05-19T01:18:43.900" v="228" actId="20577"/>
          <ac:spMkLst>
            <pc:docMk/>
            <pc:sldMk cId="3199967416" sldId="1261"/>
            <ac:spMk id="4" creationId="{8DE8D206-4B35-E845-B897-4335EB2EECB5}"/>
          </ac:spMkLst>
        </pc:spChg>
        <pc:spChg chg="mod">
          <ac:chgData name="Pullin, Jeff D." userId="S::pullinjd@cota.com::608ea38c-64ef-4848-9e68-f8749ccfa36d" providerId="AD" clId="Web-{75DECE0B-2E80-7B69-CA33-3F9C2B24C1A5}" dt="2021-05-19T01:18:59.478" v="230" actId="14100"/>
          <ac:spMkLst>
            <pc:docMk/>
            <pc:sldMk cId="3199967416" sldId="1261"/>
            <ac:spMk id="13" creationId="{49C0DD9B-4646-8648-BCFC-2FDDF58C6823}"/>
          </ac:spMkLst>
        </pc:spChg>
      </pc:sldChg>
      <pc:sldChg chg="addCm">
        <pc:chgData name="Pullin, Jeff D." userId="S::pullinjd@cota.com::608ea38c-64ef-4848-9e68-f8749ccfa36d" providerId="AD" clId="Web-{75DECE0B-2E80-7B69-CA33-3F9C2B24C1A5}" dt="2021-05-19T01:27:13.396" v="252"/>
        <pc:sldMkLst>
          <pc:docMk/>
          <pc:sldMk cId="3711734794" sldId="1274"/>
        </pc:sldMkLst>
      </pc:sldChg>
      <pc:sldChg chg="modSp">
        <pc:chgData name="Pullin, Jeff D." userId="S::pullinjd@cota.com::608ea38c-64ef-4848-9e68-f8749ccfa36d" providerId="AD" clId="Web-{75DECE0B-2E80-7B69-CA33-3F9C2B24C1A5}" dt="2021-05-19T01:25:52.772" v="251" actId="20577"/>
        <pc:sldMkLst>
          <pc:docMk/>
          <pc:sldMk cId="2351992044" sldId="1295"/>
        </pc:sldMkLst>
        <pc:spChg chg="mod">
          <ac:chgData name="Pullin, Jeff D." userId="S::pullinjd@cota.com::608ea38c-64ef-4848-9e68-f8749ccfa36d" providerId="AD" clId="Web-{75DECE0B-2E80-7B69-CA33-3F9C2B24C1A5}" dt="2021-05-19T01:25:52.772" v="251" actId="20577"/>
          <ac:spMkLst>
            <pc:docMk/>
            <pc:sldMk cId="2351992044" sldId="1295"/>
            <ac:spMk id="13" creationId="{49C0DD9B-4646-8648-BCFC-2FDDF58C6823}"/>
          </ac:spMkLst>
        </pc:spChg>
      </pc:sldChg>
      <pc:sldChg chg="modSp">
        <pc:chgData name="Pullin, Jeff D." userId="S::pullinjd@cota.com::608ea38c-64ef-4848-9e68-f8749ccfa36d" providerId="AD" clId="Web-{75DECE0B-2E80-7B69-CA33-3F9C2B24C1A5}" dt="2021-05-19T01:24:42.929" v="247" actId="20577"/>
        <pc:sldMkLst>
          <pc:docMk/>
          <pc:sldMk cId="2803212185" sldId="1305"/>
        </pc:sldMkLst>
        <pc:spChg chg="mod">
          <ac:chgData name="Pullin, Jeff D." userId="S::pullinjd@cota.com::608ea38c-64ef-4848-9e68-f8749ccfa36d" providerId="AD" clId="Web-{75DECE0B-2E80-7B69-CA33-3F9C2B24C1A5}" dt="2021-05-19T01:24:42.929" v="247" actId="20577"/>
          <ac:spMkLst>
            <pc:docMk/>
            <pc:sldMk cId="2803212185" sldId="1305"/>
            <ac:spMk id="8" creationId="{439CD8DB-8891-EC44-96A0-832B7BF230CC}"/>
          </ac:spMkLst>
        </pc:spChg>
      </pc:sldChg>
    </pc:docChg>
  </pc:docChgLst>
  <pc:docChgLst>
    <pc:chgData name="Boyd, Amber E." userId="S::boydae@cota.com::f53f6b08-bf3e-41a8-b430-bd021b983aae" providerId="AD" clId="Web-{1BF0EEBC-D405-171C-E434-FB6805D5832D}"/>
    <pc:docChg chg="modSld sldOrd">
      <pc:chgData name="Boyd, Amber E." userId="S::boydae@cota.com::f53f6b08-bf3e-41a8-b430-bd021b983aae" providerId="AD" clId="Web-{1BF0EEBC-D405-171C-E434-FB6805D5832D}" dt="2021-05-13T21:07:21.273" v="208"/>
      <pc:docMkLst>
        <pc:docMk/>
      </pc:docMkLst>
      <pc:sldChg chg="modSp addCm">
        <pc:chgData name="Boyd, Amber E." userId="S::boydae@cota.com::f53f6b08-bf3e-41a8-b430-bd021b983aae" providerId="AD" clId="Web-{1BF0EEBC-D405-171C-E434-FB6805D5832D}" dt="2021-05-13T21:06:35.899" v="207"/>
        <pc:sldMkLst>
          <pc:docMk/>
          <pc:sldMk cId="1696480521" sldId="1164"/>
        </pc:sldMkLst>
        <pc:spChg chg="mod">
          <ac:chgData name="Boyd, Amber E." userId="S::boydae@cota.com::f53f6b08-bf3e-41a8-b430-bd021b983aae" providerId="AD" clId="Web-{1BF0EEBC-D405-171C-E434-FB6805D5832D}" dt="2021-05-13T20:50:02.248" v="1" actId="20577"/>
          <ac:spMkLst>
            <pc:docMk/>
            <pc:sldMk cId="1696480521" sldId="1164"/>
            <ac:spMk id="5" creationId="{0A43A205-DE3C-604D-BC20-A14D48AA8ECC}"/>
          </ac:spMkLst>
        </pc:spChg>
      </pc:sldChg>
      <pc:sldChg chg="modSp addCm">
        <pc:chgData name="Boyd, Amber E." userId="S::boydae@cota.com::f53f6b08-bf3e-41a8-b430-bd021b983aae" providerId="AD" clId="Web-{1BF0EEBC-D405-171C-E434-FB6805D5832D}" dt="2021-05-13T20:57:05.480" v="8"/>
        <pc:sldMkLst>
          <pc:docMk/>
          <pc:sldMk cId="2682330919" sldId="1259"/>
        </pc:sldMkLst>
        <pc:graphicFrameChg chg="mod modGraphic">
          <ac:chgData name="Boyd, Amber E." userId="S::boydae@cota.com::f53f6b08-bf3e-41a8-b430-bd021b983aae" providerId="AD" clId="Web-{1BF0EEBC-D405-171C-E434-FB6805D5832D}" dt="2021-05-13T20:51:09.420" v="5"/>
          <ac:graphicFrameMkLst>
            <pc:docMk/>
            <pc:sldMk cId="2682330919" sldId="1259"/>
            <ac:graphicFrameMk id="2" creationId="{4D5A3CC9-7B2C-4544-B966-98DD8BEDACAA}"/>
          </ac:graphicFrameMkLst>
        </pc:graphicFrameChg>
      </pc:sldChg>
      <pc:sldChg chg="ord">
        <pc:chgData name="Boyd, Amber E." userId="S::boydae@cota.com::f53f6b08-bf3e-41a8-b430-bd021b983aae" providerId="AD" clId="Web-{1BF0EEBC-D405-171C-E434-FB6805D5832D}" dt="2021-05-13T21:07:21.273" v="208"/>
        <pc:sldMkLst>
          <pc:docMk/>
          <pc:sldMk cId="1316672037" sldId="1260"/>
        </pc:sldMkLst>
      </pc:sldChg>
      <pc:sldChg chg="modSp addCm">
        <pc:chgData name="Boyd, Amber E." userId="S::boydae@cota.com::f53f6b08-bf3e-41a8-b430-bd021b983aae" providerId="AD" clId="Web-{1BF0EEBC-D405-171C-E434-FB6805D5832D}" dt="2021-05-13T21:02:09.791" v="71"/>
        <pc:sldMkLst>
          <pc:docMk/>
          <pc:sldMk cId="3199967416" sldId="1261"/>
        </pc:sldMkLst>
        <pc:spChg chg="mod">
          <ac:chgData name="Boyd, Amber E." userId="S::boydae@cota.com::f53f6b08-bf3e-41a8-b430-bd021b983aae" providerId="AD" clId="Web-{1BF0EEBC-D405-171C-E434-FB6805D5832D}" dt="2021-05-13T21:01:50.729" v="70" actId="20577"/>
          <ac:spMkLst>
            <pc:docMk/>
            <pc:sldMk cId="3199967416" sldId="1261"/>
            <ac:spMk id="13" creationId="{49C0DD9B-4646-8648-BCFC-2FDDF58C6823}"/>
          </ac:spMkLst>
        </pc:spChg>
      </pc:sldChg>
      <pc:sldChg chg="modSp addCm">
        <pc:chgData name="Boyd, Amber E." userId="S::boydae@cota.com::f53f6b08-bf3e-41a8-b430-bd021b983aae" providerId="AD" clId="Web-{1BF0EEBC-D405-171C-E434-FB6805D5832D}" dt="2021-05-13T21:06:02.915" v="206"/>
        <pc:sldMkLst>
          <pc:docMk/>
          <pc:sldMk cId="2351992044" sldId="1295"/>
        </pc:sldMkLst>
        <pc:spChg chg="mod">
          <ac:chgData name="Boyd, Amber E." userId="S::boydae@cota.com::f53f6b08-bf3e-41a8-b430-bd021b983aae" providerId="AD" clId="Web-{1BF0EEBC-D405-171C-E434-FB6805D5832D}" dt="2021-05-13T21:05:37.758" v="205" actId="20577"/>
          <ac:spMkLst>
            <pc:docMk/>
            <pc:sldMk cId="2351992044" sldId="1295"/>
            <ac:spMk id="13" creationId="{49C0DD9B-4646-8648-BCFC-2FDDF58C6823}"/>
          </ac:spMkLst>
        </pc:spChg>
      </pc:sldChg>
      <pc:sldChg chg="modSp">
        <pc:chgData name="Boyd, Amber E." userId="S::boydae@cota.com::f53f6b08-bf3e-41a8-b430-bd021b983aae" providerId="AD" clId="Web-{1BF0EEBC-D405-171C-E434-FB6805D5832D}" dt="2021-05-13T20:52:18.294" v="7"/>
        <pc:sldMkLst>
          <pc:docMk/>
          <pc:sldMk cId="94867181" sldId="1296"/>
        </pc:sldMkLst>
        <pc:graphicFrameChg chg="mod">
          <ac:chgData name="Boyd, Amber E." userId="S::boydae@cota.com::f53f6b08-bf3e-41a8-b430-bd021b983aae" providerId="AD" clId="Web-{1BF0EEBC-D405-171C-E434-FB6805D5832D}" dt="2021-05-13T20:52:10.060" v="6" actId="1076"/>
          <ac:graphicFrameMkLst>
            <pc:docMk/>
            <pc:sldMk cId="94867181" sldId="1296"/>
            <ac:graphicFrameMk id="2" creationId="{4D5A3CC9-7B2C-4544-B966-98DD8BEDACAA}"/>
          </ac:graphicFrameMkLst>
        </pc:graphicFrameChg>
        <pc:graphicFrameChg chg="modGraphic">
          <ac:chgData name="Boyd, Amber E." userId="S::boydae@cota.com::f53f6b08-bf3e-41a8-b430-bd021b983aae" providerId="AD" clId="Web-{1BF0EEBC-D405-171C-E434-FB6805D5832D}" dt="2021-05-13T20:52:18.294" v="7"/>
          <ac:graphicFrameMkLst>
            <pc:docMk/>
            <pc:sldMk cId="94867181" sldId="1296"/>
            <ac:graphicFrameMk id="7" creationId="{4D5A3CC9-7B2C-4544-B966-98DD8BEDACAA}"/>
          </ac:graphicFrameMkLst>
        </pc:graphicFrameChg>
      </pc:sldChg>
      <pc:sldChg chg="modSp">
        <pc:chgData name="Boyd, Amber E." userId="S::boydae@cota.com::f53f6b08-bf3e-41a8-b430-bd021b983aae" providerId="AD" clId="Web-{1BF0EEBC-D405-171C-E434-FB6805D5832D}" dt="2021-05-13T20:59:17.261" v="41" actId="20577"/>
        <pc:sldMkLst>
          <pc:docMk/>
          <pc:sldMk cId="2836433838" sldId="1297"/>
        </pc:sldMkLst>
        <pc:spChg chg="mod">
          <ac:chgData name="Boyd, Amber E." userId="S::boydae@cota.com::f53f6b08-bf3e-41a8-b430-bd021b983aae" providerId="AD" clId="Web-{1BF0EEBC-D405-171C-E434-FB6805D5832D}" dt="2021-05-13T20:59:17.261" v="41" actId="20577"/>
          <ac:spMkLst>
            <pc:docMk/>
            <pc:sldMk cId="2836433838" sldId="1297"/>
            <ac:spMk id="35" creationId="{86F00BAE-7B5D-A347-8BA7-9D5893A0FCE4}"/>
          </ac:spMkLst>
        </pc:spChg>
      </pc:sldChg>
      <pc:sldChg chg="modSp">
        <pc:chgData name="Boyd, Amber E." userId="S::boydae@cota.com::f53f6b08-bf3e-41a8-b430-bd021b983aae" providerId="AD" clId="Web-{1BF0EEBC-D405-171C-E434-FB6805D5832D}" dt="2021-05-13T20:58:43.511" v="23" actId="1076"/>
        <pc:sldMkLst>
          <pc:docMk/>
          <pc:sldMk cId="758381726" sldId="1299"/>
        </pc:sldMkLst>
        <pc:spChg chg="mod">
          <ac:chgData name="Boyd, Amber E." userId="S::boydae@cota.com::f53f6b08-bf3e-41a8-b430-bd021b983aae" providerId="AD" clId="Web-{1BF0EEBC-D405-171C-E434-FB6805D5832D}" dt="2021-05-13T20:58:41.167" v="22" actId="1076"/>
          <ac:spMkLst>
            <pc:docMk/>
            <pc:sldMk cId="758381726" sldId="1299"/>
            <ac:spMk id="10" creationId="{439CD8DB-8891-EC44-96A0-832B7BF230CC}"/>
          </ac:spMkLst>
        </pc:spChg>
        <pc:spChg chg="mod">
          <ac:chgData name="Boyd, Amber E." userId="S::boydae@cota.com::f53f6b08-bf3e-41a8-b430-bd021b983aae" providerId="AD" clId="Web-{1BF0EEBC-D405-171C-E434-FB6805D5832D}" dt="2021-05-13T20:58:43.511" v="23" actId="1076"/>
          <ac:spMkLst>
            <pc:docMk/>
            <pc:sldMk cId="758381726" sldId="1299"/>
            <ac:spMk id="11" creationId="{439CD8DB-8891-EC44-96A0-832B7BF230CC}"/>
          </ac:spMkLst>
        </pc:spChg>
      </pc:sldChg>
      <pc:sldChg chg="modSp">
        <pc:chgData name="Boyd, Amber E." userId="S::boydae@cota.com::f53f6b08-bf3e-41a8-b430-bd021b983aae" providerId="AD" clId="Web-{1BF0EEBC-D405-171C-E434-FB6805D5832D}" dt="2021-05-13T20:58:33.433" v="21" actId="20577"/>
        <pc:sldMkLst>
          <pc:docMk/>
          <pc:sldMk cId="2885560115" sldId="1300"/>
        </pc:sldMkLst>
        <pc:spChg chg="mod">
          <ac:chgData name="Boyd, Amber E." userId="S::boydae@cota.com::f53f6b08-bf3e-41a8-b430-bd021b983aae" providerId="AD" clId="Web-{1BF0EEBC-D405-171C-E434-FB6805D5832D}" dt="2021-05-13T20:58:33.433" v="21" actId="20577"/>
          <ac:spMkLst>
            <pc:docMk/>
            <pc:sldMk cId="2885560115" sldId="1300"/>
            <ac:spMk id="10" creationId="{439CD8DB-8891-EC44-96A0-832B7BF230CC}"/>
          </ac:spMkLst>
        </pc:spChg>
        <pc:spChg chg="mod">
          <ac:chgData name="Boyd, Amber E." userId="S::boydae@cota.com::f53f6b08-bf3e-41a8-b430-bd021b983aae" providerId="AD" clId="Web-{1BF0EEBC-D405-171C-E434-FB6805D5832D}" dt="2021-05-13T20:58:23.527" v="19" actId="1076"/>
          <ac:spMkLst>
            <pc:docMk/>
            <pc:sldMk cId="2885560115" sldId="1300"/>
            <ac:spMk id="11" creationId="{439CD8DB-8891-EC44-96A0-832B7BF230CC}"/>
          </ac:spMkLst>
        </pc:spChg>
        <pc:picChg chg="mod">
          <ac:chgData name="Boyd, Amber E." userId="S::boydae@cota.com::f53f6b08-bf3e-41a8-b430-bd021b983aae" providerId="AD" clId="Web-{1BF0EEBC-D405-171C-E434-FB6805D5832D}" dt="2021-05-13T20:58:08.199" v="17" actId="1076"/>
          <ac:picMkLst>
            <pc:docMk/>
            <pc:sldMk cId="2885560115" sldId="1300"/>
            <ac:picMk id="5" creationId="{00000000-0000-0000-0000-000000000000}"/>
          </ac:picMkLst>
        </pc:picChg>
      </pc:sldChg>
      <pc:sldChg chg="modSp">
        <pc:chgData name="Boyd, Amber E." userId="S::boydae@cota.com::f53f6b08-bf3e-41a8-b430-bd021b983aae" providerId="AD" clId="Web-{1BF0EEBC-D405-171C-E434-FB6805D5832D}" dt="2021-05-13T20:57:45.699" v="16"/>
        <pc:sldMkLst>
          <pc:docMk/>
          <pc:sldMk cId="3839961045" sldId="1303"/>
        </pc:sldMkLst>
        <pc:graphicFrameChg chg="mod modGraphic">
          <ac:chgData name="Boyd, Amber E." userId="S::boydae@cota.com::f53f6b08-bf3e-41a8-b430-bd021b983aae" providerId="AD" clId="Web-{1BF0EEBC-D405-171C-E434-FB6805D5832D}" dt="2021-05-13T20:57:45.699" v="16"/>
          <ac:graphicFrameMkLst>
            <pc:docMk/>
            <pc:sldMk cId="3839961045" sldId="1303"/>
            <ac:graphicFrameMk id="9" creationId="{4D5A3CC9-7B2C-4544-B966-98DD8BEDACAA}"/>
          </ac:graphicFrameMkLst>
        </pc:graphicFrameChg>
      </pc:sldChg>
    </pc:docChg>
  </pc:docChgLst>
  <pc:docChgLst>
    <pc:chgData name="Boyd, Amber E." userId="S::boydae@cota.com::f53f6b08-bf3e-41a8-b430-bd021b983aae" providerId="AD" clId="Web-{F5517AA4-1B8A-CBBE-6812-937E32AEE856}"/>
    <pc:docChg chg="addSld delSld modSld sldOrd modSection">
      <pc:chgData name="Boyd, Amber E." userId="S::boydae@cota.com::f53f6b08-bf3e-41a8-b430-bd021b983aae" providerId="AD" clId="Web-{F5517AA4-1B8A-CBBE-6812-937E32AEE856}" dt="2021-05-19T12:28:14.770" v="1319"/>
      <pc:docMkLst>
        <pc:docMk/>
      </pc:docMkLst>
      <pc:sldChg chg="delCm">
        <pc:chgData name="Boyd, Amber E." userId="S::boydae@cota.com::f53f6b08-bf3e-41a8-b430-bd021b983aae" providerId="AD" clId="Web-{F5517AA4-1B8A-CBBE-6812-937E32AEE856}" dt="2021-05-19T12:28:14.770" v="1319"/>
        <pc:sldMkLst>
          <pc:docMk/>
          <pc:sldMk cId="1696480521" sldId="1164"/>
        </pc:sldMkLst>
      </pc:sldChg>
      <pc:sldChg chg="del mod modShow">
        <pc:chgData name="Boyd, Amber E." userId="S::boydae@cota.com::f53f6b08-bf3e-41a8-b430-bd021b983aae" providerId="AD" clId="Web-{F5517AA4-1B8A-CBBE-6812-937E32AEE856}" dt="2021-05-19T04:52:37.357" v="165"/>
        <pc:sldMkLst>
          <pc:docMk/>
          <pc:sldMk cId="2304532295" sldId="1221"/>
        </pc:sldMkLst>
      </pc:sldChg>
      <pc:sldChg chg="addSp delSp modSp">
        <pc:chgData name="Boyd, Amber E." userId="S::boydae@cota.com::f53f6b08-bf3e-41a8-b430-bd021b983aae" providerId="AD" clId="Web-{F5517AA4-1B8A-CBBE-6812-937E32AEE856}" dt="2021-05-19T08:07:20.919" v="771"/>
        <pc:sldMkLst>
          <pc:docMk/>
          <pc:sldMk cId="2682330919" sldId="1259"/>
        </pc:sldMkLst>
        <pc:spChg chg="add mod">
          <ac:chgData name="Boyd, Amber E." userId="S::boydae@cota.com::f53f6b08-bf3e-41a8-b430-bd021b983aae" providerId="AD" clId="Web-{F5517AA4-1B8A-CBBE-6812-937E32AEE856}" dt="2021-05-19T04:51:27.856" v="164" actId="1076"/>
          <ac:spMkLst>
            <pc:docMk/>
            <pc:sldMk cId="2682330919" sldId="1259"/>
            <ac:spMk id="3" creationId="{08656633-E05E-4BAC-8009-CAA8C6C12737}"/>
          </ac:spMkLst>
        </pc:spChg>
        <pc:spChg chg="del mod">
          <ac:chgData name="Boyd, Amber E." userId="S::boydae@cota.com::f53f6b08-bf3e-41a8-b430-bd021b983aae" providerId="AD" clId="Web-{F5517AA4-1B8A-CBBE-6812-937E32AEE856}" dt="2021-05-19T04:50:54.044" v="159"/>
          <ac:spMkLst>
            <pc:docMk/>
            <pc:sldMk cId="2682330919" sldId="1259"/>
            <ac:spMk id="35" creationId="{86F00BAE-7B5D-A347-8BA7-9D5893A0FCE4}"/>
          </ac:spMkLst>
        </pc:spChg>
        <pc:graphicFrameChg chg="mod modGraphic">
          <ac:chgData name="Boyd, Amber E." userId="S::boydae@cota.com::f53f6b08-bf3e-41a8-b430-bd021b983aae" providerId="AD" clId="Web-{F5517AA4-1B8A-CBBE-6812-937E32AEE856}" dt="2021-05-19T08:07:20.919" v="771"/>
          <ac:graphicFrameMkLst>
            <pc:docMk/>
            <pc:sldMk cId="2682330919" sldId="1259"/>
            <ac:graphicFrameMk id="2" creationId="{4D5A3CC9-7B2C-4544-B966-98DD8BEDACAA}"/>
          </ac:graphicFrameMkLst>
        </pc:graphicFrameChg>
        <pc:graphicFrameChg chg="add del mod modGraphic">
          <ac:chgData name="Boyd, Amber E." userId="S::boydae@cota.com::f53f6b08-bf3e-41a8-b430-bd021b983aae" providerId="AD" clId="Web-{F5517AA4-1B8A-CBBE-6812-937E32AEE856}" dt="2021-05-19T08:01:37.852" v="393"/>
          <ac:graphicFrameMkLst>
            <pc:docMk/>
            <pc:sldMk cId="2682330919" sldId="1259"/>
            <ac:graphicFrameMk id="7" creationId="{35DC693A-8C69-49C2-937F-EC39986E9656}"/>
          </ac:graphicFrameMkLst>
        </pc:graphicFrameChg>
        <pc:graphicFrameChg chg="add del">
          <ac:chgData name="Boyd, Amber E." userId="S::boydae@cota.com::f53f6b08-bf3e-41a8-b430-bd021b983aae" providerId="AD" clId="Web-{F5517AA4-1B8A-CBBE-6812-937E32AEE856}" dt="2021-05-19T07:59:32.132" v="192"/>
          <ac:graphicFrameMkLst>
            <pc:docMk/>
            <pc:sldMk cId="2682330919" sldId="1259"/>
            <ac:graphicFrameMk id="10" creationId="{38F81066-E955-43FF-A5FF-43225347FE67}"/>
          </ac:graphicFrameMkLst>
        </pc:graphicFrameChg>
        <pc:picChg chg="add del mod">
          <ac:chgData name="Boyd, Amber E." userId="S::boydae@cota.com::f53f6b08-bf3e-41a8-b430-bd021b983aae" providerId="AD" clId="Web-{F5517AA4-1B8A-CBBE-6812-937E32AEE856}" dt="2021-05-19T07:57:52.085" v="167"/>
          <ac:picMkLst>
            <pc:docMk/>
            <pc:sldMk cId="2682330919" sldId="1259"/>
            <ac:picMk id="4" creationId="{5E61AF70-4EB7-4666-ABAD-69535D9D5C72}"/>
          </ac:picMkLst>
        </pc:picChg>
        <pc:picChg chg="add del mod">
          <ac:chgData name="Boyd, Amber E." userId="S::boydae@cota.com::f53f6b08-bf3e-41a8-b430-bd021b983aae" providerId="AD" clId="Web-{F5517AA4-1B8A-CBBE-6812-937E32AEE856}" dt="2021-05-19T07:58:06.928" v="169"/>
          <ac:picMkLst>
            <pc:docMk/>
            <pc:sldMk cId="2682330919" sldId="1259"/>
            <ac:picMk id="5" creationId="{9A0698B3-35A8-44DA-8913-56F8A908FC64}"/>
          </ac:picMkLst>
        </pc:picChg>
        <pc:picChg chg="add del mod">
          <ac:chgData name="Boyd, Amber E." userId="S::boydae@cota.com::f53f6b08-bf3e-41a8-b430-bd021b983aae" providerId="AD" clId="Web-{F5517AA4-1B8A-CBBE-6812-937E32AEE856}" dt="2021-05-19T07:58:33.444" v="173"/>
          <ac:picMkLst>
            <pc:docMk/>
            <pc:sldMk cId="2682330919" sldId="1259"/>
            <ac:picMk id="6" creationId="{86F2CB29-7B57-4033-BCAF-D0FF42C37DC2}"/>
          </ac:picMkLst>
        </pc:picChg>
      </pc:sldChg>
      <pc:sldChg chg="modSp">
        <pc:chgData name="Boyd, Amber E." userId="S::boydae@cota.com::f53f6b08-bf3e-41a8-b430-bd021b983aae" providerId="AD" clId="Web-{F5517AA4-1B8A-CBBE-6812-937E32AEE856}" dt="2021-05-19T08:19:36.174" v="796" actId="20577"/>
        <pc:sldMkLst>
          <pc:docMk/>
          <pc:sldMk cId="223933267" sldId="1293"/>
        </pc:sldMkLst>
        <pc:spChg chg="mod">
          <ac:chgData name="Boyd, Amber E." userId="S::boydae@cota.com::f53f6b08-bf3e-41a8-b430-bd021b983aae" providerId="AD" clId="Web-{F5517AA4-1B8A-CBBE-6812-937E32AEE856}" dt="2021-05-19T08:19:36.174" v="796" actId="20577"/>
          <ac:spMkLst>
            <pc:docMk/>
            <pc:sldMk cId="223933267" sldId="1293"/>
            <ac:spMk id="8" creationId="{439CD8DB-8891-EC44-96A0-832B7BF230CC}"/>
          </ac:spMkLst>
        </pc:spChg>
        <pc:spChg chg="mod">
          <ac:chgData name="Boyd, Amber E." userId="S::boydae@cota.com::f53f6b08-bf3e-41a8-b430-bd021b983aae" providerId="AD" clId="Web-{F5517AA4-1B8A-CBBE-6812-937E32AEE856}" dt="2021-05-19T04:48:12.840" v="89" actId="20577"/>
          <ac:spMkLst>
            <pc:docMk/>
            <pc:sldMk cId="223933267" sldId="1293"/>
            <ac:spMk id="9" creationId="{86F00BAE-7B5D-A347-8BA7-9D5893A0FCE4}"/>
          </ac:spMkLst>
        </pc:spChg>
      </pc:sldChg>
      <pc:sldChg chg="delCm">
        <pc:chgData name="Boyd, Amber E." userId="S::boydae@cota.com::f53f6b08-bf3e-41a8-b430-bd021b983aae" providerId="AD" clId="Web-{F5517AA4-1B8A-CBBE-6812-937E32AEE856}" dt="2021-05-19T04:39:21.322" v="18"/>
        <pc:sldMkLst>
          <pc:docMk/>
          <pc:sldMk cId="2351992044" sldId="1295"/>
        </pc:sldMkLst>
      </pc:sldChg>
      <pc:sldChg chg="modSp">
        <pc:chgData name="Boyd, Amber E." userId="S::boydae@cota.com::f53f6b08-bf3e-41a8-b430-bd021b983aae" providerId="AD" clId="Web-{F5517AA4-1B8A-CBBE-6812-937E32AEE856}" dt="2021-05-19T08:04:44.088" v="493" actId="14100"/>
        <pc:sldMkLst>
          <pc:docMk/>
          <pc:sldMk cId="94867181" sldId="1296"/>
        </pc:sldMkLst>
        <pc:spChg chg="mod">
          <ac:chgData name="Boyd, Amber E." userId="S::boydae@cota.com::f53f6b08-bf3e-41a8-b430-bd021b983aae" providerId="AD" clId="Web-{F5517AA4-1B8A-CBBE-6812-937E32AEE856}" dt="2021-05-19T08:04:44.088" v="493" actId="14100"/>
          <ac:spMkLst>
            <pc:docMk/>
            <pc:sldMk cId="94867181" sldId="1296"/>
            <ac:spMk id="3" creationId="{D10A2E27-DFBB-454D-8350-5B61A946AB1A}"/>
          </ac:spMkLst>
        </pc:spChg>
      </pc:sldChg>
      <pc:sldChg chg="modSp">
        <pc:chgData name="Boyd, Amber E." userId="S::boydae@cota.com::f53f6b08-bf3e-41a8-b430-bd021b983aae" providerId="AD" clId="Web-{F5517AA4-1B8A-CBBE-6812-937E32AEE856}" dt="2021-05-19T04:46:54.980" v="60" actId="20577"/>
        <pc:sldMkLst>
          <pc:docMk/>
          <pc:sldMk cId="2836433838" sldId="1297"/>
        </pc:sldMkLst>
        <pc:spChg chg="mod">
          <ac:chgData name="Boyd, Amber E." userId="S::boydae@cota.com::f53f6b08-bf3e-41a8-b430-bd021b983aae" providerId="AD" clId="Web-{F5517AA4-1B8A-CBBE-6812-937E32AEE856}" dt="2021-05-19T04:46:54.980" v="60" actId="20577"/>
          <ac:spMkLst>
            <pc:docMk/>
            <pc:sldMk cId="2836433838" sldId="1297"/>
            <ac:spMk id="35" creationId="{86F00BAE-7B5D-A347-8BA7-9D5893A0FCE4}"/>
          </ac:spMkLst>
        </pc:spChg>
      </pc:sldChg>
      <pc:sldChg chg="modSp">
        <pc:chgData name="Boyd, Amber E." userId="S::boydae@cota.com::f53f6b08-bf3e-41a8-b430-bd021b983aae" providerId="AD" clId="Web-{F5517AA4-1B8A-CBBE-6812-937E32AEE856}" dt="2021-05-19T08:18:14.080" v="795"/>
        <pc:sldMkLst>
          <pc:docMk/>
          <pc:sldMk cId="553245943" sldId="1298"/>
        </pc:sldMkLst>
        <pc:graphicFrameChg chg="mod modGraphic">
          <ac:chgData name="Boyd, Amber E." userId="S::boydae@cota.com::f53f6b08-bf3e-41a8-b430-bd021b983aae" providerId="AD" clId="Web-{F5517AA4-1B8A-CBBE-6812-937E32AEE856}" dt="2021-05-19T08:18:14.080" v="795"/>
          <ac:graphicFrameMkLst>
            <pc:docMk/>
            <pc:sldMk cId="553245943" sldId="1298"/>
            <ac:graphicFrameMk id="12" creationId="{4D5A3CC9-7B2C-4544-B966-98DD8BEDACAA}"/>
          </ac:graphicFrameMkLst>
        </pc:graphicFrameChg>
      </pc:sldChg>
      <pc:sldChg chg="addSp delSp modSp addCm">
        <pc:chgData name="Boyd, Amber E." userId="S::boydae@cota.com::f53f6b08-bf3e-41a8-b430-bd021b983aae" providerId="AD" clId="Web-{F5517AA4-1B8A-CBBE-6812-937E32AEE856}" dt="2021-05-19T11:34:02.356" v="820"/>
        <pc:sldMkLst>
          <pc:docMk/>
          <pc:sldMk cId="2885560115" sldId="1300"/>
        </pc:sldMkLst>
        <pc:picChg chg="add del mod">
          <ac:chgData name="Boyd, Amber E." userId="S::boydae@cota.com::f53f6b08-bf3e-41a8-b430-bd021b983aae" providerId="AD" clId="Web-{F5517AA4-1B8A-CBBE-6812-937E32AEE856}" dt="2021-05-19T11:34:02.356" v="820"/>
          <ac:picMkLst>
            <pc:docMk/>
            <pc:sldMk cId="2885560115" sldId="1300"/>
            <ac:picMk id="4" creationId="{42CCD601-2534-4548-BE20-C33ED5E256DA}"/>
          </ac:picMkLst>
        </pc:picChg>
      </pc:sldChg>
      <pc:sldChg chg="modSp">
        <pc:chgData name="Boyd, Amber E." userId="S::boydae@cota.com::f53f6b08-bf3e-41a8-b430-bd021b983aae" providerId="AD" clId="Web-{F5517AA4-1B8A-CBBE-6812-937E32AEE856}" dt="2021-05-19T12:25:10.689" v="1318" actId="20577"/>
        <pc:sldMkLst>
          <pc:docMk/>
          <pc:sldMk cId="3839961045" sldId="1303"/>
        </pc:sldMkLst>
        <pc:spChg chg="mod">
          <ac:chgData name="Boyd, Amber E." userId="S::boydae@cota.com::f53f6b08-bf3e-41a8-b430-bd021b983aae" providerId="AD" clId="Web-{F5517AA4-1B8A-CBBE-6812-937E32AEE856}" dt="2021-05-19T12:25:10.689" v="1318" actId="20577"/>
          <ac:spMkLst>
            <pc:docMk/>
            <pc:sldMk cId="3839961045" sldId="1303"/>
            <ac:spMk id="8" creationId="{439CD8DB-8891-EC44-96A0-832B7BF230CC}"/>
          </ac:spMkLst>
        </pc:spChg>
      </pc:sldChg>
      <pc:sldChg chg="del">
        <pc:chgData name="Boyd, Amber E." userId="S::boydae@cota.com::f53f6b08-bf3e-41a8-b430-bd021b983aae" providerId="AD" clId="Web-{F5517AA4-1B8A-CBBE-6812-937E32AEE856}" dt="2021-05-19T04:48:57.418" v="94"/>
        <pc:sldMkLst>
          <pc:docMk/>
          <pc:sldMk cId="2803212185" sldId="1305"/>
        </pc:sldMkLst>
      </pc:sldChg>
      <pc:sldChg chg="modSp">
        <pc:chgData name="Boyd, Amber E." userId="S::boydae@cota.com::f53f6b08-bf3e-41a8-b430-bd021b983aae" providerId="AD" clId="Web-{F5517AA4-1B8A-CBBE-6812-937E32AEE856}" dt="2021-05-19T04:45:24.527" v="48" actId="14100"/>
        <pc:sldMkLst>
          <pc:docMk/>
          <pc:sldMk cId="3125335886" sldId="1306"/>
        </pc:sldMkLst>
        <pc:spChg chg="mod">
          <ac:chgData name="Boyd, Amber E." userId="S::boydae@cota.com::f53f6b08-bf3e-41a8-b430-bd021b983aae" providerId="AD" clId="Web-{F5517AA4-1B8A-CBBE-6812-937E32AEE856}" dt="2021-05-19T04:45:24.527" v="48" actId="14100"/>
          <ac:spMkLst>
            <pc:docMk/>
            <pc:sldMk cId="3125335886" sldId="1306"/>
            <ac:spMk id="9" creationId="{86F00BAE-7B5D-A347-8BA7-9D5893A0FCE4}"/>
          </ac:spMkLst>
        </pc:spChg>
      </pc:sldChg>
      <pc:sldChg chg="addSp delSp">
        <pc:chgData name="Boyd, Amber E." userId="S::boydae@cota.com::f53f6b08-bf3e-41a8-b430-bd021b983aae" providerId="AD" clId="Web-{F5517AA4-1B8A-CBBE-6812-937E32AEE856}" dt="2021-05-19T04:45:46.089" v="50"/>
        <pc:sldMkLst>
          <pc:docMk/>
          <pc:sldMk cId="3377690207" sldId="1307"/>
        </pc:sldMkLst>
        <pc:spChg chg="add">
          <ac:chgData name="Boyd, Amber E." userId="S::boydae@cota.com::f53f6b08-bf3e-41a8-b430-bd021b983aae" providerId="AD" clId="Web-{F5517AA4-1B8A-CBBE-6812-937E32AEE856}" dt="2021-05-19T04:45:46.089" v="50"/>
          <ac:spMkLst>
            <pc:docMk/>
            <pc:sldMk cId="3377690207" sldId="1307"/>
            <ac:spMk id="2" creationId="{C12EB192-ADFA-4658-AC06-9FC943A421C2}"/>
          </ac:spMkLst>
        </pc:spChg>
        <pc:spChg chg="del">
          <ac:chgData name="Boyd, Amber E." userId="S::boydae@cota.com::f53f6b08-bf3e-41a8-b430-bd021b983aae" providerId="AD" clId="Web-{F5517AA4-1B8A-CBBE-6812-937E32AEE856}" dt="2021-05-19T04:45:44.417" v="49"/>
          <ac:spMkLst>
            <pc:docMk/>
            <pc:sldMk cId="3377690207" sldId="1307"/>
            <ac:spMk id="9" creationId="{86F00BAE-7B5D-A347-8BA7-9D5893A0FCE4}"/>
          </ac:spMkLst>
        </pc:spChg>
      </pc:sldChg>
      <pc:sldChg chg="add del ord replId">
        <pc:chgData name="Boyd, Amber E." userId="S::boydae@cota.com::f53f6b08-bf3e-41a8-b430-bd021b983aae" providerId="AD" clId="Web-{F5517AA4-1B8A-CBBE-6812-937E32AEE856}" dt="2021-05-19T08:03:24.228" v="492"/>
        <pc:sldMkLst>
          <pc:docMk/>
          <pc:sldMk cId="732034996" sldId="1308"/>
        </pc:sldMkLst>
      </pc:sldChg>
      <pc:sldChg chg="add del ord replId">
        <pc:chgData name="Boyd, Amber E." userId="S::boydae@cota.com::f53f6b08-bf3e-41a8-b430-bd021b983aae" providerId="AD" clId="Web-{F5517AA4-1B8A-CBBE-6812-937E32AEE856}" dt="2021-05-19T11:32:36.962" v="800"/>
        <pc:sldMkLst>
          <pc:docMk/>
          <pc:sldMk cId="1405789934" sldId="1308"/>
        </pc:sldMkLst>
      </pc:sldChg>
      <pc:sldChg chg="addSp delSp modSp add del replId">
        <pc:chgData name="Boyd, Amber E." userId="S::boydae@cota.com::f53f6b08-bf3e-41a8-b430-bd021b983aae" providerId="AD" clId="Web-{F5517AA4-1B8A-CBBE-6812-937E32AEE856}" dt="2021-05-19T12:21:43.874" v="1274"/>
        <pc:sldMkLst>
          <pc:docMk/>
          <pc:sldMk cId="1594335877" sldId="1308"/>
        </pc:sldMkLst>
        <pc:spChg chg="add del mod">
          <ac:chgData name="Boyd, Amber E." userId="S::boydae@cota.com::f53f6b08-bf3e-41a8-b430-bd021b983aae" providerId="AD" clId="Web-{F5517AA4-1B8A-CBBE-6812-937E32AEE856}" dt="2021-05-19T11:34:13.872" v="822"/>
          <ac:spMkLst>
            <pc:docMk/>
            <pc:sldMk cId="1594335877" sldId="1308"/>
            <ac:spMk id="6" creationId="{DCBBAAEF-CDA7-41FC-A899-0924898BC4D4}"/>
          </ac:spMkLst>
        </pc:spChg>
        <pc:spChg chg="mod">
          <ac:chgData name="Boyd, Amber E." userId="S::boydae@cota.com::f53f6b08-bf3e-41a8-b430-bd021b983aae" providerId="AD" clId="Web-{F5517AA4-1B8A-CBBE-6812-937E32AEE856}" dt="2021-05-19T11:37:41.747" v="970" actId="20577"/>
          <ac:spMkLst>
            <pc:docMk/>
            <pc:sldMk cId="1594335877" sldId="1308"/>
            <ac:spMk id="9" creationId="{86F00BAE-7B5D-A347-8BA7-9D5893A0FCE4}"/>
          </ac:spMkLst>
        </pc:spChg>
        <pc:spChg chg="del">
          <ac:chgData name="Boyd, Amber E." userId="S::boydae@cota.com::f53f6b08-bf3e-41a8-b430-bd021b983aae" providerId="AD" clId="Web-{F5517AA4-1B8A-CBBE-6812-937E32AEE856}" dt="2021-05-19T11:33:05.337" v="811"/>
          <ac:spMkLst>
            <pc:docMk/>
            <pc:sldMk cId="1594335877" sldId="1308"/>
            <ac:spMk id="10" creationId="{439CD8DB-8891-EC44-96A0-832B7BF230CC}"/>
          </ac:spMkLst>
        </pc:spChg>
        <pc:spChg chg="del">
          <ac:chgData name="Boyd, Amber E." userId="S::boydae@cota.com::f53f6b08-bf3e-41a8-b430-bd021b983aae" providerId="AD" clId="Web-{F5517AA4-1B8A-CBBE-6812-937E32AEE856}" dt="2021-05-19T11:33:03.399" v="810"/>
          <ac:spMkLst>
            <pc:docMk/>
            <pc:sldMk cId="1594335877" sldId="1308"/>
            <ac:spMk id="11" creationId="{439CD8DB-8891-EC44-96A0-832B7BF230CC}"/>
          </ac:spMkLst>
        </pc:spChg>
        <pc:spChg chg="add del mod">
          <ac:chgData name="Boyd, Amber E." userId="S::boydae@cota.com::f53f6b08-bf3e-41a8-b430-bd021b983aae" providerId="AD" clId="Web-{F5517AA4-1B8A-CBBE-6812-937E32AEE856}" dt="2021-05-19T11:33:11.668" v="812"/>
          <ac:spMkLst>
            <pc:docMk/>
            <pc:sldMk cId="1594335877" sldId="1308"/>
            <ac:spMk id="12" creationId="{DD742858-303E-4569-A0DF-2B3A2DC65255}"/>
          </ac:spMkLst>
        </pc:spChg>
        <pc:spChg chg="mod">
          <ac:chgData name="Boyd, Amber E." userId="S::boydae@cota.com::f53f6b08-bf3e-41a8-b430-bd021b983aae" providerId="AD" clId="Web-{F5517AA4-1B8A-CBBE-6812-937E32AEE856}" dt="2021-05-19T11:32:54.071" v="807" actId="20577"/>
          <ac:spMkLst>
            <pc:docMk/>
            <pc:sldMk cId="1594335877" sldId="1308"/>
            <ac:spMk id="23" creationId="{4068099D-89AA-BF41-8E5F-684EFE86B07C}"/>
          </ac:spMkLst>
        </pc:spChg>
        <pc:picChg chg="del">
          <ac:chgData name="Boyd, Amber E." userId="S::boydae@cota.com::f53f6b08-bf3e-41a8-b430-bd021b983aae" providerId="AD" clId="Web-{F5517AA4-1B8A-CBBE-6812-937E32AEE856}" dt="2021-05-19T11:34:17.075" v="823"/>
          <ac:picMkLst>
            <pc:docMk/>
            <pc:sldMk cId="1594335877" sldId="1308"/>
            <ac:picMk id="2" creationId="{961A7609-EC27-4980-9A1A-C816871B692C}"/>
          </ac:picMkLst>
        </pc:picChg>
        <pc:picChg chg="del">
          <ac:chgData name="Boyd, Amber E." userId="S::boydae@cota.com::f53f6b08-bf3e-41a8-b430-bd021b983aae" providerId="AD" clId="Web-{F5517AA4-1B8A-CBBE-6812-937E32AEE856}" dt="2021-05-19T11:32:59.321" v="809"/>
          <ac:picMkLst>
            <pc:docMk/>
            <pc:sldMk cId="1594335877" sldId="1308"/>
            <ac:picMk id="3" creationId="{00000000-0000-0000-0000-000000000000}"/>
          </ac:picMkLst>
        </pc:picChg>
        <pc:picChg chg="del">
          <ac:chgData name="Boyd, Amber E." userId="S::boydae@cota.com::f53f6b08-bf3e-41a8-b430-bd021b983aae" providerId="AD" clId="Web-{F5517AA4-1B8A-CBBE-6812-937E32AEE856}" dt="2021-05-19T11:32:57.915" v="808"/>
          <ac:picMkLst>
            <pc:docMk/>
            <pc:sldMk cId="1594335877" sldId="1308"/>
            <ac:picMk id="5" creationId="{00000000-0000-0000-0000-000000000000}"/>
          </ac:picMkLst>
        </pc:picChg>
        <pc:picChg chg="add del mod">
          <ac:chgData name="Boyd, Amber E." userId="S::boydae@cota.com::f53f6b08-bf3e-41a8-b430-bd021b983aae" providerId="AD" clId="Web-{F5517AA4-1B8A-CBBE-6812-937E32AEE856}" dt="2021-05-19T11:33:57.059" v="819"/>
          <ac:picMkLst>
            <pc:docMk/>
            <pc:sldMk cId="1594335877" sldId="1308"/>
            <ac:picMk id="13" creationId="{1D99E5DD-56B3-4261-9164-DB1D1F1A5ACA}"/>
          </ac:picMkLst>
        </pc:picChg>
        <pc:picChg chg="add mod">
          <ac:chgData name="Boyd, Amber E." userId="S::boydae@cota.com::f53f6b08-bf3e-41a8-b430-bd021b983aae" providerId="AD" clId="Web-{F5517AA4-1B8A-CBBE-6812-937E32AEE856}" dt="2021-05-19T11:37:57.544" v="971" actId="1076"/>
          <ac:picMkLst>
            <pc:docMk/>
            <pc:sldMk cId="1594335877" sldId="1308"/>
            <ac:picMk id="14" creationId="{9C1FCFCD-523D-483D-8042-FA2648FE74AA}"/>
          </ac:picMkLst>
        </pc:picChg>
      </pc:sldChg>
      <pc:sldChg chg="addSp delSp modSp add replId">
        <pc:chgData name="Boyd, Amber E." userId="S::boydae@cota.com::f53f6b08-bf3e-41a8-b430-bd021b983aae" providerId="AD" clId="Web-{F5517AA4-1B8A-CBBE-6812-937E32AEE856}" dt="2021-05-19T12:24:48.767" v="1317" actId="14100"/>
        <pc:sldMkLst>
          <pc:docMk/>
          <pc:sldMk cId="2918270545" sldId="1309"/>
        </pc:sldMkLst>
        <pc:spChg chg="add mod">
          <ac:chgData name="Boyd, Amber E." userId="S::boydae@cota.com::f53f6b08-bf3e-41a8-b430-bd021b983aae" providerId="AD" clId="Web-{F5517AA4-1B8A-CBBE-6812-937E32AEE856}" dt="2021-05-19T12:24:05.063" v="1290" actId="1076"/>
          <ac:spMkLst>
            <pc:docMk/>
            <pc:sldMk cId="2918270545" sldId="1309"/>
            <ac:spMk id="2" creationId="{28777A9C-7198-48D3-9637-55FEE53AE471}"/>
          </ac:spMkLst>
        </pc:spChg>
        <pc:spChg chg="del mod">
          <ac:chgData name="Boyd, Amber E." userId="S::boydae@cota.com::f53f6b08-bf3e-41a8-b430-bd021b983aae" providerId="AD" clId="Web-{F5517AA4-1B8A-CBBE-6812-937E32AEE856}" dt="2021-05-19T12:21:56.421" v="1276"/>
          <ac:spMkLst>
            <pc:docMk/>
            <pc:sldMk cId="2918270545" sldId="1309"/>
            <ac:spMk id="9" creationId="{86F00BAE-7B5D-A347-8BA7-9D5893A0FCE4}"/>
          </ac:spMkLst>
        </pc:spChg>
        <pc:spChg chg="add mod">
          <ac:chgData name="Boyd, Amber E." userId="S::boydae@cota.com::f53f6b08-bf3e-41a8-b430-bd021b983aae" providerId="AD" clId="Web-{F5517AA4-1B8A-CBBE-6812-937E32AEE856}" dt="2021-05-19T12:23:58.313" v="1289" actId="1076"/>
          <ac:spMkLst>
            <pc:docMk/>
            <pc:sldMk cId="2918270545" sldId="1309"/>
            <ac:spMk id="12" creationId="{DFD151D2-6759-4339-9CB2-0D29EF8B9EEB}"/>
          </ac:spMkLst>
        </pc:spChg>
        <pc:spChg chg="add mod">
          <ac:chgData name="Boyd, Amber E." userId="S::boydae@cota.com::f53f6b08-bf3e-41a8-b430-bd021b983aae" providerId="AD" clId="Web-{F5517AA4-1B8A-CBBE-6812-937E32AEE856}" dt="2021-05-19T12:23:54.032" v="1288" actId="1076"/>
          <ac:spMkLst>
            <pc:docMk/>
            <pc:sldMk cId="2918270545" sldId="1309"/>
            <ac:spMk id="13" creationId="{75E34B60-49F4-4E85-861C-1D3FC92F53B0}"/>
          </ac:spMkLst>
        </pc:spChg>
        <pc:spChg chg="add mod">
          <ac:chgData name="Boyd, Amber E." userId="S::boydae@cota.com::f53f6b08-bf3e-41a8-b430-bd021b983aae" providerId="AD" clId="Web-{F5517AA4-1B8A-CBBE-6812-937E32AEE856}" dt="2021-05-19T12:24:48.767" v="1317" actId="14100"/>
          <ac:spMkLst>
            <pc:docMk/>
            <pc:sldMk cId="2918270545" sldId="1309"/>
            <ac:spMk id="15" creationId="{25837236-D693-4B14-B4DA-21B7A72D59D5}"/>
          </ac:spMkLst>
        </pc:spChg>
        <pc:picChg chg="add mod">
          <ac:chgData name="Boyd, Amber E." userId="S::boydae@cota.com::f53f6b08-bf3e-41a8-b430-bd021b983aae" providerId="AD" clId="Web-{F5517AA4-1B8A-CBBE-6812-937E32AEE856}" dt="2021-05-19T12:24:14.689" v="1292" actId="1076"/>
          <ac:picMkLst>
            <pc:docMk/>
            <pc:sldMk cId="2918270545" sldId="1309"/>
            <ac:picMk id="3" creationId="{089D5B0C-B98C-4A61-BF6D-84638B1F3909}"/>
          </ac:picMkLst>
        </pc:picChg>
        <pc:picChg chg="add mod">
          <ac:chgData name="Boyd, Amber E." userId="S::boydae@cota.com::f53f6b08-bf3e-41a8-b430-bd021b983aae" providerId="AD" clId="Web-{F5517AA4-1B8A-CBBE-6812-937E32AEE856}" dt="2021-05-19T12:23:45.454" v="1286" actId="1076"/>
          <ac:picMkLst>
            <pc:docMk/>
            <pc:sldMk cId="2918270545" sldId="1309"/>
            <ac:picMk id="6" creationId="{2DEDB235-44F9-49EE-BFB6-33F65EE58A84}"/>
          </ac:picMkLst>
        </pc:picChg>
        <pc:picChg chg="add mod">
          <ac:chgData name="Boyd, Amber E." userId="S::boydae@cota.com::f53f6b08-bf3e-41a8-b430-bd021b983aae" providerId="AD" clId="Web-{F5517AA4-1B8A-CBBE-6812-937E32AEE856}" dt="2021-05-19T12:23:45.469" v="1287" actId="1076"/>
          <ac:picMkLst>
            <pc:docMk/>
            <pc:sldMk cId="2918270545" sldId="1309"/>
            <ac:picMk id="7" creationId="{D14D840E-2931-46BC-9531-A67E568ACDA0}"/>
          </ac:picMkLst>
        </pc:picChg>
        <pc:picChg chg="add del mod">
          <ac:chgData name="Boyd, Amber E." userId="S::boydae@cota.com::f53f6b08-bf3e-41a8-b430-bd021b983aae" providerId="AD" clId="Web-{F5517AA4-1B8A-CBBE-6812-937E32AEE856}" dt="2021-05-19T12:02:03.796" v="981"/>
          <ac:picMkLst>
            <pc:docMk/>
            <pc:sldMk cId="2918270545" sldId="1309"/>
            <ac:picMk id="10" creationId="{424E597E-49BA-4260-BBDF-5FD6341310C7}"/>
          </ac:picMkLst>
        </pc:picChg>
        <pc:picChg chg="mod">
          <ac:chgData name="Boyd, Amber E." userId="S::boydae@cota.com::f53f6b08-bf3e-41a8-b430-bd021b983aae" providerId="AD" clId="Web-{F5517AA4-1B8A-CBBE-6812-937E32AEE856}" dt="2021-05-19T12:23:45.423" v="1285" actId="1076"/>
          <ac:picMkLst>
            <pc:docMk/>
            <pc:sldMk cId="2918270545" sldId="1309"/>
            <ac:picMk id="14" creationId="{9C1FCFCD-523D-483D-8042-FA2648FE74AA}"/>
          </ac:picMkLst>
        </pc:picChg>
      </pc:sldChg>
    </pc:docChg>
  </pc:docChgLst>
  <pc:docChgLst>
    <pc:chgData name="McAlea, Tim J." userId="S::mcaleatj@cota.com::d71d1697-ba67-4614-b350-2ef4362268df" providerId="AD" clId="Web-{86C414BC-646A-6A8F-3002-11EAE0CCB16D}"/>
    <pc:docChg chg="">
      <pc:chgData name="McAlea, Tim J." userId="S::mcaleatj@cota.com::d71d1697-ba67-4614-b350-2ef4362268df" providerId="AD" clId="Web-{86C414BC-646A-6A8F-3002-11EAE0CCB16D}" dt="2021-05-17T13:41:52.851" v="0"/>
      <pc:docMkLst>
        <pc:docMk/>
      </pc:docMkLst>
      <pc:sldChg chg="addCm">
        <pc:chgData name="McAlea, Tim J." userId="S::mcaleatj@cota.com::d71d1697-ba67-4614-b350-2ef4362268df" providerId="AD" clId="Web-{86C414BC-646A-6A8F-3002-11EAE0CCB16D}" dt="2021-05-17T13:41:52.851" v="0"/>
        <pc:sldMkLst>
          <pc:docMk/>
          <pc:sldMk cId="2682330919" sldId="1259"/>
        </pc:sldMkLst>
      </pc:sldChg>
    </pc:docChg>
  </pc:docChgLst>
  <pc:docChgLst>
    <pc:chgData name="Boyd, Amber E." userId="S::boydae@cota.com::f53f6b08-bf3e-41a8-b430-bd021b983aae" providerId="AD" clId="Web-{AE1CC99F-8028-0000-C806-56B8663EFAE6}"/>
    <pc:docChg chg="delSld modSld sldOrd modSection">
      <pc:chgData name="Boyd, Amber E." userId="S::boydae@cota.com::f53f6b08-bf3e-41a8-b430-bd021b983aae" providerId="AD" clId="Web-{AE1CC99F-8028-0000-C806-56B8663EFAE6}" dt="2021-05-18T13:28:49.841" v="396"/>
      <pc:docMkLst>
        <pc:docMk/>
      </pc:docMkLst>
      <pc:sldChg chg="del">
        <pc:chgData name="Boyd, Amber E." userId="S::boydae@cota.com::f53f6b08-bf3e-41a8-b430-bd021b983aae" providerId="AD" clId="Web-{AE1CC99F-8028-0000-C806-56B8663EFAE6}" dt="2021-05-18T13:22:13.551" v="279"/>
        <pc:sldMkLst>
          <pc:docMk/>
          <pc:sldMk cId="3558759358" sldId="1291"/>
        </pc:sldMkLst>
      </pc:sldChg>
      <pc:sldChg chg="ord">
        <pc:chgData name="Boyd, Amber E." userId="S::boydae@cota.com::f53f6b08-bf3e-41a8-b430-bd021b983aae" providerId="AD" clId="Web-{AE1CC99F-8028-0000-C806-56B8663EFAE6}" dt="2021-05-18T13:22:33.551" v="280"/>
        <pc:sldMkLst>
          <pc:docMk/>
          <pc:sldMk cId="223933267" sldId="1293"/>
        </pc:sldMkLst>
      </pc:sldChg>
      <pc:sldChg chg="addSp delSp modSp">
        <pc:chgData name="Boyd, Amber E." userId="S::boydae@cota.com::f53f6b08-bf3e-41a8-b430-bd021b983aae" providerId="AD" clId="Web-{AE1CC99F-8028-0000-C806-56B8663EFAE6}" dt="2021-05-18T13:28:49.841" v="396"/>
        <pc:sldMkLst>
          <pc:docMk/>
          <pc:sldMk cId="94867181" sldId="1296"/>
        </pc:sldMkLst>
        <pc:spChg chg="mod">
          <ac:chgData name="Boyd, Amber E." userId="S::boydae@cota.com::f53f6b08-bf3e-41a8-b430-bd021b983aae" providerId="AD" clId="Web-{AE1CC99F-8028-0000-C806-56B8663EFAE6}" dt="2021-05-18T13:28:16.262" v="383" actId="1076"/>
          <ac:spMkLst>
            <pc:docMk/>
            <pc:sldMk cId="94867181" sldId="1296"/>
            <ac:spMk id="10" creationId="{86F00BAE-7B5D-A347-8BA7-9D5893A0FCE4}"/>
          </ac:spMkLst>
        </pc:spChg>
        <pc:graphicFrameChg chg="mod modGraphic">
          <ac:chgData name="Boyd, Amber E." userId="S::boydae@cota.com::f53f6b08-bf3e-41a8-b430-bd021b983aae" providerId="AD" clId="Web-{AE1CC99F-8028-0000-C806-56B8663EFAE6}" dt="2021-05-18T13:28:35.919" v="394"/>
          <ac:graphicFrameMkLst>
            <pc:docMk/>
            <pc:sldMk cId="94867181" sldId="1296"/>
            <ac:graphicFrameMk id="2" creationId="{4D5A3CC9-7B2C-4544-B966-98DD8BEDACAA}"/>
          </ac:graphicFrameMkLst>
        </pc:graphicFrameChg>
        <pc:graphicFrameChg chg="add del mod modGraphic">
          <ac:chgData name="Boyd, Amber E." userId="S::boydae@cota.com::f53f6b08-bf3e-41a8-b430-bd021b983aae" providerId="AD" clId="Web-{AE1CC99F-8028-0000-C806-56B8663EFAE6}" dt="2021-05-18T13:24:08.397" v="299"/>
          <ac:graphicFrameMkLst>
            <pc:docMk/>
            <pc:sldMk cId="94867181" sldId="1296"/>
            <ac:graphicFrameMk id="4" creationId="{DF0E94A3-E48A-4564-8762-CA756E96819E}"/>
          </ac:graphicFrameMkLst>
        </pc:graphicFrameChg>
        <pc:graphicFrameChg chg="add del mod">
          <ac:chgData name="Boyd, Amber E." userId="S::boydae@cota.com::f53f6b08-bf3e-41a8-b430-bd021b983aae" providerId="AD" clId="Web-{AE1CC99F-8028-0000-C806-56B8663EFAE6}" dt="2021-05-18T13:27:31.746" v="371"/>
          <ac:graphicFrameMkLst>
            <pc:docMk/>
            <pc:sldMk cId="94867181" sldId="1296"/>
            <ac:graphicFrameMk id="6" creationId="{A76D3922-BB47-4F27-92F1-EE086588F9CB}"/>
          </ac:graphicFrameMkLst>
        </pc:graphicFrameChg>
        <pc:graphicFrameChg chg="add mod modGraphic">
          <ac:chgData name="Boyd, Amber E." userId="S::boydae@cota.com::f53f6b08-bf3e-41a8-b430-bd021b983aae" providerId="AD" clId="Web-{AE1CC99F-8028-0000-C806-56B8663EFAE6}" dt="2021-05-18T13:27:50.605" v="380"/>
          <ac:graphicFrameMkLst>
            <pc:docMk/>
            <pc:sldMk cId="94867181" sldId="1296"/>
            <ac:graphicFrameMk id="11" creationId="{32C3EB4B-D70F-4AEF-A783-FA62BEB25CB1}"/>
          </ac:graphicFrameMkLst>
        </pc:graphicFrameChg>
        <pc:graphicFrameChg chg="add mod modGraphic">
          <ac:chgData name="Boyd, Amber E." userId="S::boydae@cota.com::f53f6b08-bf3e-41a8-b430-bd021b983aae" providerId="AD" clId="Web-{AE1CC99F-8028-0000-C806-56B8663EFAE6}" dt="2021-05-18T13:28:49.841" v="396"/>
          <ac:graphicFrameMkLst>
            <pc:docMk/>
            <pc:sldMk cId="94867181" sldId="1296"/>
            <ac:graphicFrameMk id="13" creationId="{CE821367-9809-4124-927E-433A4E3E9920}"/>
          </ac:graphicFrameMkLst>
        </pc:graphicFrameChg>
      </pc:sldChg>
      <pc:sldChg chg="ord">
        <pc:chgData name="Boyd, Amber E." userId="S::boydae@cota.com::f53f6b08-bf3e-41a8-b430-bd021b983aae" providerId="AD" clId="Web-{AE1CC99F-8028-0000-C806-56B8663EFAE6}" dt="2021-05-18T13:20:49.455" v="278"/>
        <pc:sldMkLst>
          <pc:docMk/>
          <pc:sldMk cId="3839961045" sldId="1303"/>
        </pc:sldMkLst>
      </pc:sldChg>
      <pc:sldChg chg="modSp">
        <pc:chgData name="Boyd, Amber E." userId="S::boydae@cota.com::f53f6b08-bf3e-41a8-b430-bd021b983aae" providerId="AD" clId="Web-{AE1CC99F-8028-0000-C806-56B8663EFAE6}" dt="2021-05-18T13:20:05.923" v="277"/>
        <pc:sldMkLst>
          <pc:docMk/>
          <pc:sldMk cId="2803212185" sldId="1305"/>
        </pc:sldMkLst>
        <pc:graphicFrameChg chg="mod modGraphic">
          <ac:chgData name="Boyd, Amber E." userId="S::boydae@cota.com::f53f6b08-bf3e-41a8-b430-bd021b983aae" providerId="AD" clId="Web-{AE1CC99F-8028-0000-C806-56B8663EFAE6}" dt="2021-05-18T13:20:05.923" v="277"/>
          <ac:graphicFrameMkLst>
            <pc:docMk/>
            <pc:sldMk cId="2803212185" sldId="1305"/>
            <ac:graphicFrameMk id="2" creationId="{4D5A3CC9-7B2C-4544-B966-98DD8BEDACAA}"/>
          </ac:graphicFrameMkLst>
        </pc:graphicFrameChg>
      </pc:sldChg>
    </pc:docChg>
  </pc:docChgLst>
  <pc:docChgLst>
    <pc:chgData name="Doza, Elliott C" userId="S::dozaec@cota.com::15a25ed3-da97-4b84-b794-80a089675f8a" providerId="AD" clId="Web-{AE0417CE-8A5D-29C6-A73A-AB8E7E3246B0}"/>
    <pc:docChg chg="modSld">
      <pc:chgData name="Doza, Elliott C" userId="S::dozaec@cota.com::15a25ed3-da97-4b84-b794-80a089675f8a" providerId="AD" clId="Web-{AE0417CE-8A5D-29C6-A73A-AB8E7E3246B0}" dt="2021-05-14T14:31:38.012" v="60"/>
      <pc:docMkLst>
        <pc:docMk/>
      </pc:docMkLst>
      <pc:sldChg chg="modSp addCm">
        <pc:chgData name="Doza, Elliott C" userId="S::dozaec@cota.com::15a25ed3-da97-4b84-b794-80a089675f8a" providerId="AD" clId="Web-{AE0417CE-8A5D-29C6-A73A-AB8E7E3246B0}" dt="2021-05-14T14:31:38.012" v="60"/>
        <pc:sldMkLst>
          <pc:docMk/>
          <pc:sldMk cId="3558759358" sldId="1291"/>
        </pc:sldMkLst>
        <pc:graphicFrameChg chg="mod modGraphic">
          <ac:chgData name="Doza, Elliott C" userId="S::dozaec@cota.com::15a25ed3-da97-4b84-b794-80a089675f8a" providerId="AD" clId="Web-{AE0417CE-8A5D-29C6-A73A-AB8E7E3246B0}" dt="2021-05-14T14:27:37.709" v="59"/>
          <ac:graphicFrameMkLst>
            <pc:docMk/>
            <pc:sldMk cId="3558759358" sldId="1291"/>
            <ac:graphicFrameMk id="12" creationId="{4D5A3CC9-7B2C-4544-B966-98DD8BEDACAA}"/>
          </ac:graphicFrameMkLst>
        </pc:graphicFrameChg>
      </pc:sldChg>
    </pc:docChg>
  </pc:docChgLst>
  <pc:docChgLst>
    <pc:chgData name="Doza, Elliott C" userId="S::dozaec@cota.com::15a25ed3-da97-4b84-b794-80a089675f8a" providerId="AD" clId="Web-{7B4CA954-6C0F-5321-E64E-E7D5D0417C8B}"/>
    <pc:docChg chg="">
      <pc:chgData name="Doza, Elliott C" userId="S::dozaec@cota.com::15a25ed3-da97-4b84-b794-80a089675f8a" providerId="AD" clId="Web-{7B4CA954-6C0F-5321-E64E-E7D5D0417C8B}" dt="2021-05-19T13:43:05.910" v="6"/>
      <pc:docMkLst>
        <pc:docMk/>
      </pc:docMkLst>
      <pc:sldChg chg="addCm">
        <pc:chgData name="Doza, Elliott C" userId="S::dozaec@cota.com::15a25ed3-da97-4b84-b794-80a089675f8a" providerId="AD" clId="Web-{7B4CA954-6C0F-5321-E64E-E7D5D0417C8B}" dt="2021-05-19T12:29:56.691" v="0"/>
        <pc:sldMkLst>
          <pc:docMk/>
          <pc:sldMk cId="3316071015" sldId="1252"/>
        </pc:sldMkLst>
      </pc:sldChg>
      <pc:sldChg chg="addCm">
        <pc:chgData name="Doza, Elliott C" userId="S::dozaec@cota.com::15a25ed3-da97-4b84-b794-80a089675f8a" providerId="AD" clId="Web-{7B4CA954-6C0F-5321-E64E-E7D5D0417C8B}" dt="2021-05-19T13:03:27.276" v="1"/>
        <pc:sldMkLst>
          <pc:docMk/>
          <pc:sldMk cId="2682330919" sldId="1259"/>
        </pc:sldMkLst>
      </pc:sldChg>
      <pc:sldChg chg="addCm">
        <pc:chgData name="Doza, Elliott C" userId="S::dozaec@cota.com::15a25ed3-da97-4b84-b794-80a089675f8a" providerId="AD" clId="Web-{7B4CA954-6C0F-5321-E64E-E7D5D0417C8B}" dt="2021-05-19T13:13:02.806" v="5"/>
        <pc:sldMkLst>
          <pc:docMk/>
          <pc:sldMk cId="94867181" sldId="1296"/>
        </pc:sldMkLst>
      </pc:sldChg>
      <pc:sldChg chg="addCm">
        <pc:chgData name="Doza, Elliott C" userId="S::dozaec@cota.com::15a25ed3-da97-4b84-b794-80a089675f8a" providerId="AD" clId="Web-{7B4CA954-6C0F-5321-E64E-E7D5D0417C8B}" dt="2021-05-19T13:43:05.910" v="6"/>
        <pc:sldMkLst>
          <pc:docMk/>
          <pc:sldMk cId="2885560115" sldId="1300"/>
        </pc:sldMkLst>
      </pc:sldChg>
    </pc:docChg>
  </pc:docChgLst>
  <pc:docChgLst>
    <pc:chgData name="Boyd, Amber E." userId="S::boydae@cota.com::f53f6b08-bf3e-41a8-b430-bd021b983aae" providerId="AD" clId="Web-{37E032EE-A8DB-5C51-C996-E078F271816D}"/>
    <pc:docChg chg="addSld delSld modSld sldOrd modSection">
      <pc:chgData name="Boyd, Amber E." userId="S::boydae@cota.com::f53f6b08-bf3e-41a8-b430-bd021b983aae" providerId="AD" clId="Web-{37E032EE-A8DB-5C51-C996-E078F271816D}" dt="2021-05-14T20:23:18.193" v="2263" actId="20577"/>
      <pc:docMkLst>
        <pc:docMk/>
      </pc:docMkLst>
      <pc:sldChg chg="modSp">
        <pc:chgData name="Boyd, Amber E." userId="S::boydae@cota.com::f53f6b08-bf3e-41a8-b430-bd021b983aae" providerId="AD" clId="Web-{37E032EE-A8DB-5C51-C996-E078F271816D}" dt="2021-05-14T16:23:50.027" v="296" actId="20577"/>
        <pc:sldMkLst>
          <pc:docMk/>
          <pc:sldMk cId="477073526" sldId="1122"/>
        </pc:sldMkLst>
        <pc:spChg chg="mod">
          <ac:chgData name="Boyd, Amber E." userId="S::boydae@cota.com::f53f6b08-bf3e-41a8-b430-bd021b983aae" providerId="AD" clId="Web-{37E032EE-A8DB-5C51-C996-E078F271816D}" dt="2021-05-14T16:23:50.027" v="296" actId="20577"/>
          <ac:spMkLst>
            <pc:docMk/>
            <pc:sldMk cId="477073526" sldId="1122"/>
            <ac:spMk id="4" creationId="{589BEAC1-504F-124C-A22D-2E51B28DF377}"/>
          </ac:spMkLst>
        </pc:spChg>
      </pc:sldChg>
      <pc:sldChg chg="modSp addCm">
        <pc:chgData name="Boyd, Amber E." userId="S::boydae@cota.com::f53f6b08-bf3e-41a8-b430-bd021b983aae" providerId="AD" clId="Web-{37E032EE-A8DB-5C51-C996-E078F271816D}" dt="2021-05-14T16:48:50.551" v="619" actId="20577"/>
        <pc:sldMkLst>
          <pc:docMk/>
          <pc:sldMk cId="1696480521" sldId="1164"/>
        </pc:sldMkLst>
        <pc:spChg chg="mod">
          <ac:chgData name="Boyd, Amber E." userId="S::boydae@cota.com::f53f6b08-bf3e-41a8-b430-bd021b983aae" providerId="AD" clId="Web-{37E032EE-A8DB-5C51-C996-E078F271816D}" dt="2021-05-14T16:48:50.551" v="619" actId="20577"/>
          <ac:spMkLst>
            <pc:docMk/>
            <pc:sldMk cId="1696480521" sldId="1164"/>
            <ac:spMk id="5" creationId="{0A43A205-DE3C-604D-BC20-A14D48AA8ECC}"/>
          </ac:spMkLst>
        </pc:spChg>
      </pc:sldChg>
      <pc:sldChg chg="modSp ord">
        <pc:chgData name="Boyd, Amber E." userId="S::boydae@cota.com::f53f6b08-bf3e-41a8-b430-bd021b983aae" providerId="AD" clId="Web-{37E032EE-A8DB-5C51-C996-E078F271816D}" dt="2021-05-14T20:23:18.193" v="2263" actId="20577"/>
        <pc:sldMkLst>
          <pc:docMk/>
          <pc:sldMk cId="2304532295" sldId="1221"/>
        </pc:sldMkLst>
        <pc:spChg chg="mod">
          <ac:chgData name="Boyd, Amber E." userId="S::boydae@cota.com::f53f6b08-bf3e-41a8-b430-bd021b983aae" providerId="AD" clId="Web-{37E032EE-A8DB-5C51-C996-E078F271816D}" dt="2021-05-14T14:40:52.596" v="43" actId="20577"/>
          <ac:spMkLst>
            <pc:docMk/>
            <pc:sldMk cId="2304532295" sldId="1221"/>
            <ac:spMk id="23" creationId="{4068099D-89AA-BF41-8E5F-684EFE86B07C}"/>
          </ac:spMkLst>
        </pc:spChg>
        <pc:spChg chg="mod">
          <ac:chgData name="Boyd, Amber E." userId="S::boydae@cota.com::f53f6b08-bf3e-41a8-b430-bd021b983aae" providerId="AD" clId="Web-{37E032EE-A8DB-5C51-C996-E078F271816D}" dt="2021-05-14T20:23:18.193" v="2263" actId="20577"/>
          <ac:spMkLst>
            <pc:docMk/>
            <pc:sldMk cId="2304532295" sldId="1221"/>
            <ac:spMk id="39" creationId="{842960E3-73FF-6546-AFD4-9FEC48AE7E64}"/>
          </ac:spMkLst>
        </pc:spChg>
      </pc:sldChg>
      <pc:sldChg chg="modSp">
        <pc:chgData name="Boyd, Amber E." userId="S::boydae@cota.com::f53f6b08-bf3e-41a8-b430-bd021b983aae" providerId="AD" clId="Web-{37E032EE-A8DB-5C51-C996-E078F271816D}" dt="2021-05-14T14:39:57.752" v="41" actId="20577"/>
        <pc:sldMkLst>
          <pc:docMk/>
          <pc:sldMk cId="3316071015" sldId="1252"/>
        </pc:sldMkLst>
        <pc:spChg chg="mod">
          <ac:chgData name="Boyd, Amber E." userId="S::boydae@cota.com::f53f6b08-bf3e-41a8-b430-bd021b983aae" providerId="AD" clId="Web-{37E032EE-A8DB-5C51-C996-E078F271816D}" dt="2021-05-14T14:39:57.752" v="41" actId="20577"/>
          <ac:spMkLst>
            <pc:docMk/>
            <pc:sldMk cId="3316071015" sldId="1252"/>
            <ac:spMk id="8" creationId="{A27AEC4F-3317-0544-89C7-B358097BE2B4}"/>
          </ac:spMkLst>
        </pc:spChg>
      </pc:sldChg>
      <pc:sldChg chg="addSp delSp modSp del">
        <pc:chgData name="Boyd, Amber E." userId="S::boydae@cota.com::f53f6b08-bf3e-41a8-b430-bd021b983aae" providerId="AD" clId="Web-{37E032EE-A8DB-5C51-C996-E078F271816D}" dt="2021-05-14T16:32:48.983" v="355"/>
        <pc:sldMkLst>
          <pc:docMk/>
          <pc:sldMk cId="2743118350" sldId="1253"/>
        </pc:sldMkLst>
        <pc:picChg chg="add del mod">
          <ac:chgData name="Boyd, Amber E." userId="S::boydae@cota.com::f53f6b08-bf3e-41a8-b430-bd021b983aae" providerId="AD" clId="Web-{37E032EE-A8DB-5C51-C996-E078F271816D}" dt="2021-05-14T16:29:43.795" v="330"/>
          <ac:picMkLst>
            <pc:docMk/>
            <pc:sldMk cId="2743118350" sldId="1253"/>
            <ac:picMk id="3" creationId="{33729B82-1A8C-431D-B0B6-4D2D6B55A5DB}"/>
          </ac:picMkLst>
        </pc:picChg>
      </pc:sldChg>
      <pc:sldChg chg="modSp">
        <pc:chgData name="Boyd, Amber E." userId="S::boydae@cota.com::f53f6b08-bf3e-41a8-b430-bd021b983aae" providerId="AD" clId="Web-{37E032EE-A8DB-5C51-C996-E078F271816D}" dt="2021-05-14T16:59:04.992" v="639" actId="20577"/>
        <pc:sldMkLst>
          <pc:docMk/>
          <pc:sldMk cId="2682330919" sldId="1259"/>
        </pc:sldMkLst>
        <pc:spChg chg="mod">
          <ac:chgData name="Boyd, Amber E." userId="S::boydae@cota.com::f53f6b08-bf3e-41a8-b430-bd021b983aae" providerId="AD" clId="Web-{37E032EE-A8DB-5C51-C996-E078F271816D}" dt="2021-05-14T16:36:34.766" v="495" actId="20577"/>
          <ac:spMkLst>
            <pc:docMk/>
            <pc:sldMk cId="2682330919" sldId="1259"/>
            <ac:spMk id="8" creationId="{439CD8DB-8891-EC44-96A0-832B7BF230CC}"/>
          </ac:spMkLst>
        </pc:spChg>
        <pc:spChg chg="mod">
          <ac:chgData name="Boyd, Amber E." userId="S::boydae@cota.com::f53f6b08-bf3e-41a8-b430-bd021b983aae" providerId="AD" clId="Web-{37E032EE-A8DB-5C51-C996-E078F271816D}" dt="2021-05-14T16:59:04.992" v="639" actId="20577"/>
          <ac:spMkLst>
            <pc:docMk/>
            <pc:sldMk cId="2682330919" sldId="1259"/>
            <ac:spMk id="35" creationId="{86F00BAE-7B5D-A347-8BA7-9D5893A0FCE4}"/>
          </ac:spMkLst>
        </pc:spChg>
      </pc:sldChg>
      <pc:sldChg chg="modSp">
        <pc:chgData name="Boyd, Amber E." userId="S::boydae@cota.com::f53f6b08-bf3e-41a8-b430-bd021b983aae" providerId="AD" clId="Web-{37E032EE-A8DB-5C51-C996-E078F271816D}" dt="2021-05-14T18:03:00.762" v="1780" actId="20577"/>
        <pc:sldMkLst>
          <pc:docMk/>
          <pc:sldMk cId="1316672037" sldId="1260"/>
        </pc:sldMkLst>
        <pc:spChg chg="mod">
          <ac:chgData name="Boyd, Amber E." userId="S::boydae@cota.com::f53f6b08-bf3e-41a8-b430-bd021b983aae" providerId="AD" clId="Web-{37E032EE-A8DB-5C51-C996-E078F271816D}" dt="2021-05-14T18:03:00.762" v="1780" actId="20577"/>
          <ac:spMkLst>
            <pc:docMk/>
            <pc:sldMk cId="1316672037" sldId="1260"/>
            <ac:spMk id="8" creationId="{439CD8DB-8891-EC44-96A0-832B7BF230CC}"/>
          </ac:spMkLst>
        </pc:spChg>
      </pc:sldChg>
      <pc:sldChg chg="modSp">
        <pc:chgData name="Boyd, Amber E." userId="S::boydae@cota.com::f53f6b08-bf3e-41a8-b430-bd021b983aae" providerId="AD" clId="Web-{37E032EE-A8DB-5C51-C996-E078F271816D}" dt="2021-05-14T16:35:35.719" v="478" actId="20577"/>
        <pc:sldMkLst>
          <pc:docMk/>
          <pc:sldMk cId="3199967416" sldId="1261"/>
        </pc:sldMkLst>
        <pc:spChg chg="mod">
          <ac:chgData name="Boyd, Amber E." userId="S::boydae@cota.com::f53f6b08-bf3e-41a8-b430-bd021b983aae" providerId="AD" clId="Web-{37E032EE-A8DB-5C51-C996-E078F271816D}" dt="2021-05-14T16:34:18.718" v="431" actId="20577"/>
          <ac:spMkLst>
            <pc:docMk/>
            <pc:sldMk cId="3199967416" sldId="1261"/>
            <ac:spMk id="4" creationId="{8DE8D206-4B35-E845-B897-4335EB2EECB5}"/>
          </ac:spMkLst>
        </pc:spChg>
        <pc:spChg chg="mod">
          <ac:chgData name="Boyd, Amber E." userId="S::boydae@cota.com::f53f6b08-bf3e-41a8-b430-bd021b983aae" providerId="AD" clId="Web-{37E032EE-A8DB-5C51-C996-E078F271816D}" dt="2021-05-14T16:35:35.719" v="478" actId="20577"/>
          <ac:spMkLst>
            <pc:docMk/>
            <pc:sldMk cId="3199967416" sldId="1261"/>
            <ac:spMk id="13" creationId="{49C0DD9B-4646-8648-BCFC-2FDDF58C6823}"/>
          </ac:spMkLst>
        </pc:spChg>
      </pc:sldChg>
      <pc:sldChg chg="mod modShow">
        <pc:chgData name="Boyd, Amber E." userId="S::boydae@cota.com::f53f6b08-bf3e-41a8-b430-bd021b983aae" providerId="AD" clId="Web-{37E032EE-A8DB-5C51-C996-E078F271816D}" dt="2021-05-14T14:56:46.855" v="160"/>
        <pc:sldMkLst>
          <pc:docMk/>
          <pc:sldMk cId="3711734794" sldId="1274"/>
        </pc:sldMkLst>
      </pc:sldChg>
      <pc:sldChg chg="addSp delSp modSp">
        <pc:chgData name="Boyd, Amber E." userId="S::boydae@cota.com::f53f6b08-bf3e-41a8-b430-bd021b983aae" providerId="AD" clId="Web-{37E032EE-A8DB-5C51-C996-E078F271816D}" dt="2021-05-14T17:28:46.376" v="1510" actId="20577"/>
        <pc:sldMkLst>
          <pc:docMk/>
          <pc:sldMk cId="3558759358" sldId="1291"/>
        </pc:sldMkLst>
        <pc:spChg chg="add del">
          <ac:chgData name="Boyd, Amber E." userId="S::boydae@cota.com::f53f6b08-bf3e-41a8-b430-bd021b983aae" providerId="AD" clId="Web-{37E032EE-A8DB-5C51-C996-E078F271816D}" dt="2021-05-14T17:06:38.025" v="783"/>
          <ac:spMkLst>
            <pc:docMk/>
            <pc:sldMk cId="3558759358" sldId="1291"/>
            <ac:spMk id="2" creationId="{EEFEC78B-137C-44E6-ADE6-C90475955962}"/>
          </ac:spMkLst>
        </pc:spChg>
        <pc:spChg chg="add mod">
          <ac:chgData name="Boyd, Amber E." userId="S::boydae@cota.com::f53f6b08-bf3e-41a8-b430-bd021b983aae" providerId="AD" clId="Web-{37E032EE-A8DB-5C51-C996-E078F271816D}" dt="2021-05-14T17:28:46.376" v="1510" actId="20577"/>
          <ac:spMkLst>
            <pc:docMk/>
            <pc:sldMk cId="3558759358" sldId="1291"/>
            <ac:spMk id="3" creationId="{42044987-D8F9-4917-AAB4-DACCA378961E}"/>
          </ac:spMkLst>
        </pc:spChg>
        <pc:spChg chg="mod">
          <ac:chgData name="Boyd, Amber E." userId="S::boydae@cota.com::f53f6b08-bf3e-41a8-b430-bd021b983aae" providerId="AD" clId="Web-{37E032EE-A8DB-5C51-C996-E078F271816D}" dt="2021-05-14T17:06:23.947" v="781" actId="20577"/>
          <ac:spMkLst>
            <pc:docMk/>
            <pc:sldMk cId="3558759358" sldId="1291"/>
            <ac:spMk id="10" creationId="{439CD8DB-8891-EC44-96A0-832B7BF230CC}"/>
          </ac:spMkLst>
        </pc:spChg>
        <pc:graphicFrameChg chg="add del mod">
          <ac:chgData name="Boyd, Amber E." userId="S::boydae@cota.com::f53f6b08-bf3e-41a8-b430-bd021b983aae" providerId="AD" clId="Web-{37E032EE-A8DB-5C51-C996-E078F271816D}" dt="2021-05-14T17:22:20.968" v="1283"/>
          <ac:graphicFrameMkLst>
            <pc:docMk/>
            <pc:sldMk cId="3558759358" sldId="1291"/>
            <ac:graphicFrameMk id="7" creationId="{D90D9BF3-C6F4-44BD-A4FB-0759703308C5}"/>
          </ac:graphicFrameMkLst>
        </pc:graphicFrameChg>
        <pc:graphicFrameChg chg="mod modGraphic">
          <ac:chgData name="Boyd, Amber E." userId="S::boydae@cota.com::f53f6b08-bf3e-41a8-b430-bd021b983aae" providerId="AD" clId="Web-{37E032EE-A8DB-5C51-C996-E078F271816D}" dt="2021-05-14T17:28:38.017" v="1509"/>
          <ac:graphicFrameMkLst>
            <pc:docMk/>
            <pc:sldMk cId="3558759358" sldId="1291"/>
            <ac:graphicFrameMk id="12" creationId="{4D5A3CC9-7B2C-4544-B966-98DD8BEDACAA}"/>
          </ac:graphicFrameMkLst>
        </pc:graphicFrameChg>
      </pc:sldChg>
      <pc:sldChg chg="addSp delSp modSp addCm delCm">
        <pc:chgData name="Boyd, Amber E." userId="S::boydae@cota.com::f53f6b08-bf3e-41a8-b430-bd021b983aae" providerId="AD" clId="Web-{37E032EE-A8DB-5C51-C996-E078F271816D}" dt="2021-05-14T18:17:17.860" v="2051"/>
        <pc:sldMkLst>
          <pc:docMk/>
          <pc:sldMk cId="223933267" sldId="1293"/>
        </pc:sldMkLst>
        <pc:spChg chg="mod">
          <ac:chgData name="Boyd, Amber E." userId="S::boydae@cota.com::f53f6b08-bf3e-41a8-b430-bd021b983aae" providerId="AD" clId="Web-{37E032EE-A8DB-5C51-C996-E078F271816D}" dt="2021-05-14T17:58:29.151" v="1612" actId="20577"/>
          <ac:spMkLst>
            <pc:docMk/>
            <pc:sldMk cId="223933267" sldId="1293"/>
            <ac:spMk id="8" creationId="{439CD8DB-8891-EC44-96A0-832B7BF230CC}"/>
          </ac:spMkLst>
        </pc:spChg>
        <pc:spChg chg="mod">
          <ac:chgData name="Boyd, Amber E." userId="S::boydae@cota.com::f53f6b08-bf3e-41a8-b430-bd021b983aae" providerId="AD" clId="Web-{37E032EE-A8DB-5C51-C996-E078F271816D}" dt="2021-05-14T17:50:20.555" v="1583" actId="1076"/>
          <ac:spMkLst>
            <pc:docMk/>
            <pc:sldMk cId="223933267" sldId="1293"/>
            <ac:spMk id="9" creationId="{86F00BAE-7B5D-A347-8BA7-9D5893A0FCE4}"/>
          </ac:spMkLst>
        </pc:spChg>
        <pc:spChg chg="mod">
          <ac:chgData name="Boyd, Amber E." userId="S::boydae@cota.com::f53f6b08-bf3e-41a8-b430-bd021b983aae" providerId="AD" clId="Web-{37E032EE-A8DB-5C51-C996-E078F271816D}" dt="2021-05-14T17:47:55.773" v="1573" actId="1076"/>
          <ac:spMkLst>
            <pc:docMk/>
            <pc:sldMk cId="223933267" sldId="1293"/>
            <ac:spMk id="10" creationId="{439CD8DB-8891-EC44-96A0-832B7BF230CC}"/>
          </ac:spMkLst>
        </pc:spChg>
        <pc:spChg chg="mod">
          <ac:chgData name="Boyd, Amber E." userId="S::boydae@cota.com::f53f6b08-bf3e-41a8-b430-bd021b983aae" providerId="AD" clId="Web-{37E032EE-A8DB-5C51-C996-E078F271816D}" dt="2021-05-14T17:48:12.445" v="1576" actId="1076"/>
          <ac:spMkLst>
            <pc:docMk/>
            <pc:sldMk cId="223933267" sldId="1293"/>
            <ac:spMk id="11" creationId="{439CD8DB-8891-EC44-96A0-832B7BF230CC}"/>
          </ac:spMkLst>
        </pc:spChg>
        <pc:spChg chg="mod">
          <ac:chgData name="Boyd, Amber E." userId="S::boydae@cota.com::f53f6b08-bf3e-41a8-b430-bd021b983aae" providerId="AD" clId="Web-{37E032EE-A8DB-5C51-C996-E078F271816D}" dt="2021-05-14T17:31:25.080" v="1570" actId="20577"/>
          <ac:spMkLst>
            <pc:docMk/>
            <pc:sldMk cId="223933267" sldId="1293"/>
            <ac:spMk id="23" creationId="{4068099D-89AA-BF41-8E5F-684EFE86B07C}"/>
          </ac:spMkLst>
        </pc:spChg>
        <pc:picChg chg="add del mod">
          <ac:chgData name="Boyd, Amber E." userId="S::boydae@cota.com::f53f6b08-bf3e-41a8-b430-bd021b983aae" providerId="AD" clId="Web-{37E032EE-A8DB-5C51-C996-E078F271816D}" dt="2021-05-14T17:48:37.570" v="1578"/>
          <ac:picMkLst>
            <pc:docMk/>
            <pc:sldMk cId="223933267" sldId="1293"/>
            <ac:picMk id="2" creationId="{84FD25F0-C2C0-4D36-A9C0-013760DA20E6}"/>
          </ac:picMkLst>
        </pc:picChg>
        <pc:picChg chg="mod">
          <ac:chgData name="Boyd, Amber E." userId="S::boydae@cota.com::f53f6b08-bf3e-41a8-b430-bd021b983aae" providerId="AD" clId="Web-{37E032EE-A8DB-5C51-C996-E078F271816D}" dt="2021-05-14T17:48:03.804" v="1574" actId="1076"/>
          <ac:picMkLst>
            <pc:docMk/>
            <pc:sldMk cId="223933267" sldId="1293"/>
            <ac:picMk id="3" creationId="{00000000-0000-0000-0000-000000000000}"/>
          </ac:picMkLst>
        </pc:picChg>
        <pc:picChg chg="add mod">
          <ac:chgData name="Boyd, Amber E." userId="S::boydae@cota.com::f53f6b08-bf3e-41a8-b430-bd021b983aae" providerId="AD" clId="Web-{37E032EE-A8DB-5C51-C996-E078F271816D}" dt="2021-05-14T17:50:11.883" v="1582" actId="1076"/>
          <ac:picMkLst>
            <pc:docMk/>
            <pc:sldMk cId="223933267" sldId="1293"/>
            <ac:picMk id="4" creationId="{1DA96548-81BE-4822-97CD-71D537FB7880}"/>
          </ac:picMkLst>
        </pc:picChg>
        <pc:picChg chg="mod">
          <ac:chgData name="Boyd, Amber E." userId="S::boydae@cota.com::f53f6b08-bf3e-41a8-b430-bd021b983aae" providerId="AD" clId="Web-{37E032EE-A8DB-5C51-C996-E078F271816D}" dt="2021-05-14T17:56:28.541" v="1584"/>
          <ac:picMkLst>
            <pc:docMk/>
            <pc:sldMk cId="223933267" sldId="1293"/>
            <ac:picMk id="5" creationId="{00000000-0000-0000-0000-000000000000}"/>
          </ac:picMkLst>
        </pc:picChg>
        <pc:picChg chg="add del mod">
          <ac:chgData name="Boyd, Amber E." userId="S::boydae@cota.com::f53f6b08-bf3e-41a8-b430-bd021b983aae" providerId="AD" clId="Web-{37E032EE-A8DB-5C51-C996-E078F271816D}" dt="2021-05-14T18:17:17.860" v="2051"/>
          <ac:picMkLst>
            <pc:docMk/>
            <pc:sldMk cId="223933267" sldId="1293"/>
            <ac:picMk id="6" creationId="{3F6EEFEC-23DD-4E00-BC83-E1395D5BE53D}"/>
          </ac:picMkLst>
        </pc:picChg>
      </pc:sldChg>
      <pc:sldChg chg="modSp">
        <pc:chgData name="Boyd, Amber E." userId="S::boydae@cota.com::f53f6b08-bf3e-41a8-b430-bd021b983aae" providerId="AD" clId="Web-{37E032EE-A8DB-5C51-C996-E078F271816D}" dt="2021-05-14T18:04:36.419" v="1785" actId="20577"/>
        <pc:sldMkLst>
          <pc:docMk/>
          <pc:sldMk cId="2351992044" sldId="1295"/>
        </pc:sldMkLst>
        <pc:spChg chg="mod">
          <ac:chgData name="Boyd, Amber E." userId="S::boydae@cota.com::f53f6b08-bf3e-41a8-b430-bd021b983aae" providerId="AD" clId="Web-{37E032EE-A8DB-5C51-C996-E078F271816D}" dt="2021-05-14T18:04:36.419" v="1785" actId="20577"/>
          <ac:spMkLst>
            <pc:docMk/>
            <pc:sldMk cId="2351992044" sldId="1295"/>
            <ac:spMk id="4" creationId="{8DE8D206-4B35-E845-B897-4335EB2EECB5}"/>
          </ac:spMkLst>
        </pc:spChg>
        <pc:spChg chg="mod">
          <ac:chgData name="Boyd, Amber E." userId="S::boydae@cota.com::f53f6b08-bf3e-41a8-b430-bd021b983aae" providerId="AD" clId="Web-{37E032EE-A8DB-5C51-C996-E078F271816D}" dt="2021-05-14T18:04:30.934" v="1784" actId="20577"/>
          <ac:spMkLst>
            <pc:docMk/>
            <pc:sldMk cId="2351992044" sldId="1295"/>
            <ac:spMk id="13" creationId="{49C0DD9B-4646-8648-BCFC-2FDDF58C6823}"/>
          </ac:spMkLst>
        </pc:spChg>
      </pc:sldChg>
      <pc:sldChg chg="modSp">
        <pc:chgData name="Boyd, Amber E." userId="S::boydae@cota.com::f53f6b08-bf3e-41a8-b430-bd021b983aae" providerId="AD" clId="Web-{37E032EE-A8DB-5C51-C996-E078F271816D}" dt="2021-05-14T18:05:07.997" v="1788"/>
        <pc:sldMkLst>
          <pc:docMk/>
          <pc:sldMk cId="94867181" sldId="1296"/>
        </pc:sldMkLst>
        <pc:graphicFrameChg chg="mod modGraphic">
          <ac:chgData name="Boyd, Amber E." userId="S::boydae@cota.com::f53f6b08-bf3e-41a8-b430-bd021b983aae" providerId="AD" clId="Web-{37E032EE-A8DB-5C51-C996-E078F271816D}" dt="2021-05-14T18:05:07.997" v="1788"/>
          <ac:graphicFrameMkLst>
            <pc:docMk/>
            <pc:sldMk cId="94867181" sldId="1296"/>
            <ac:graphicFrameMk id="7" creationId="{4D5A3CC9-7B2C-4544-B966-98DD8BEDACAA}"/>
          </ac:graphicFrameMkLst>
        </pc:graphicFrameChg>
      </pc:sldChg>
      <pc:sldChg chg="modSp addCm">
        <pc:chgData name="Boyd, Amber E." userId="S::boydae@cota.com::f53f6b08-bf3e-41a8-b430-bd021b983aae" providerId="AD" clId="Web-{37E032EE-A8DB-5C51-C996-E078F271816D}" dt="2021-05-14T19:08:23.327" v="2213" actId="20577"/>
        <pc:sldMkLst>
          <pc:docMk/>
          <pc:sldMk cId="2836433838" sldId="1297"/>
        </pc:sldMkLst>
        <pc:spChg chg="mod">
          <ac:chgData name="Boyd, Amber E." userId="S::boydae@cota.com::f53f6b08-bf3e-41a8-b430-bd021b983aae" providerId="AD" clId="Web-{37E032EE-A8DB-5C51-C996-E078F271816D}" dt="2021-05-14T19:08:23.327" v="2213" actId="20577"/>
          <ac:spMkLst>
            <pc:docMk/>
            <pc:sldMk cId="2836433838" sldId="1297"/>
            <ac:spMk id="35" creationId="{86F00BAE-7B5D-A347-8BA7-9D5893A0FCE4}"/>
          </ac:spMkLst>
        </pc:spChg>
      </pc:sldChg>
      <pc:sldChg chg="modSp">
        <pc:chgData name="Boyd, Amber E." userId="S::boydae@cota.com::f53f6b08-bf3e-41a8-b430-bd021b983aae" providerId="AD" clId="Web-{37E032EE-A8DB-5C51-C996-E078F271816D}" dt="2021-05-14T18:09:31.795" v="2032"/>
        <pc:sldMkLst>
          <pc:docMk/>
          <pc:sldMk cId="553245943" sldId="1298"/>
        </pc:sldMkLst>
        <pc:graphicFrameChg chg="mod modGraphic">
          <ac:chgData name="Boyd, Amber E." userId="S::boydae@cota.com::f53f6b08-bf3e-41a8-b430-bd021b983aae" providerId="AD" clId="Web-{37E032EE-A8DB-5C51-C996-E078F271816D}" dt="2021-05-14T18:09:31.795" v="2032"/>
          <ac:graphicFrameMkLst>
            <pc:docMk/>
            <pc:sldMk cId="553245943" sldId="1298"/>
            <ac:graphicFrameMk id="12" creationId="{4D5A3CC9-7B2C-4544-B966-98DD8BEDACAA}"/>
          </ac:graphicFrameMkLst>
        </pc:graphicFrameChg>
      </pc:sldChg>
      <pc:sldChg chg="addSp modSp">
        <pc:chgData name="Boyd, Amber E." userId="S::boydae@cota.com::f53f6b08-bf3e-41a8-b430-bd021b983aae" providerId="AD" clId="Web-{37E032EE-A8DB-5C51-C996-E078F271816D}" dt="2021-05-14T18:21:33.565" v="2111" actId="20577"/>
        <pc:sldMkLst>
          <pc:docMk/>
          <pc:sldMk cId="758381726" sldId="1299"/>
        </pc:sldMkLst>
        <pc:spChg chg="mod">
          <ac:chgData name="Boyd, Amber E." userId="S::boydae@cota.com::f53f6b08-bf3e-41a8-b430-bd021b983aae" providerId="AD" clId="Web-{37E032EE-A8DB-5C51-C996-E078F271816D}" dt="2021-05-14T18:21:33.565" v="2111" actId="20577"/>
          <ac:spMkLst>
            <pc:docMk/>
            <pc:sldMk cId="758381726" sldId="1299"/>
            <ac:spMk id="9" creationId="{86F00BAE-7B5D-A347-8BA7-9D5893A0FCE4}"/>
          </ac:spMkLst>
        </pc:spChg>
        <pc:spChg chg="mod">
          <ac:chgData name="Boyd, Amber E." userId="S::boydae@cota.com::f53f6b08-bf3e-41a8-b430-bd021b983aae" providerId="AD" clId="Web-{37E032EE-A8DB-5C51-C996-E078F271816D}" dt="2021-05-14T18:11:01.546" v="2043" actId="1076"/>
          <ac:spMkLst>
            <pc:docMk/>
            <pc:sldMk cId="758381726" sldId="1299"/>
            <ac:spMk id="10" creationId="{439CD8DB-8891-EC44-96A0-832B7BF230CC}"/>
          </ac:spMkLst>
        </pc:spChg>
        <pc:spChg chg="mod">
          <ac:chgData name="Boyd, Amber E." userId="S::boydae@cota.com::f53f6b08-bf3e-41a8-b430-bd021b983aae" providerId="AD" clId="Web-{37E032EE-A8DB-5C51-C996-E078F271816D}" dt="2021-05-14T18:11:19.890" v="2045" actId="1076"/>
          <ac:spMkLst>
            <pc:docMk/>
            <pc:sldMk cId="758381726" sldId="1299"/>
            <ac:spMk id="11" creationId="{439CD8DB-8891-EC44-96A0-832B7BF230CC}"/>
          </ac:spMkLst>
        </pc:spChg>
        <pc:spChg chg="mod">
          <ac:chgData name="Boyd, Amber E." userId="S::boydae@cota.com::f53f6b08-bf3e-41a8-b430-bd021b983aae" providerId="AD" clId="Web-{37E032EE-A8DB-5C51-C996-E078F271816D}" dt="2021-05-14T18:10:05.014" v="2040" actId="20577"/>
          <ac:spMkLst>
            <pc:docMk/>
            <pc:sldMk cId="758381726" sldId="1299"/>
            <ac:spMk id="23" creationId="{4068099D-89AA-BF41-8E5F-684EFE86B07C}"/>
          </ac:spMkLst>
        </pc:spChg>
        <pc:picChg chg="add mod">
          <ac:chgData name="Boyd, Amber E." userId="S::boydae@cota.com::f53f6b08-bf3e-41a8-b430-bd021b983aae" providerId="AD" clId="Web-{37E032EE-A8DB-5C51-C996-E078F271816D}" dt="2021-05-14T18:18:09.298" v="2055" actId="1076"/>
          <ac:picMkLst>
            <pc:docMk/>
            <pc:sldMk cId="758381726" sldId="1299"/>
            <ac:picMk id="2" creationId="{961A7609-EC27-4980-9A1A-C816871B692C}"/>
          </ac:picMkLst>
        </pc:picChg>
        <pc:picChg chg="mod">
          <ac:chgData name="Boyd, Amber E." userId="S::boydae@cota.com::f53f6b08-bf3e-41a8-b430-bd021b983aae" providerId="AD" clId="Web-{37E032EE-A8DB-5C51-C996-E078F271816D}" dt="2021-05-14T18:11:10.452" v="2044" actId="1076"/>
          <ac:picMkLst>
            <pc:docMk/>
            <pc:sldMk cId="758381726" sldId="1299"/>
            <ac:picMk id="3" creationId="{00000000-0000-0000-0000-000000000000}"/>
          </ac:picMkLst>
        </pc:picChg>
        <pc:picChg chg="mod">
          <ac:chgData name="Boyd, Amber E." userId="S::boydae@cota.com::f53f6b08-bf3e-41a8-b430-bd021b983aae" providerId="AD" clId="Web-{37E032EE-A8DB-5C51-C996-E078F271816D}" dt="2021-05-14T18:10:55.202" v="2042" actId="1076"/>
          <ac:picMkLst>
            <pc:docMk/>
            <pc:sldMk cId="758381726" sldId="1299"/>
            <ac:picMk id="5" creationId="{00000000-0000-0000-0000-000000000000}"/>
          </ac:picMkLst>
        </pc:picChg>
      </pc:sldChg>
      <pc:sldChg chg="addSp modSp">
        <pc:chgData name="Boyd, Amber E." userId="S::boydae@cota.com::f53f6b08-bf3e-41a8-b430-bd021b983aae" providerId="AD" clId="Web-{37E032EE-A8DB-5C51-C996-E078F271816D}" dt="2021-05-14T19:48:44.080" v="2215" actId="1076"/>
        <pc:sldMkLst>
          <pc:docMk/>
          <pc:sldMk cId="2885560115" sldId="1300"/>
        </pc:sldMkLst>
        <pc:spChg chg="mod">
          <ac:chgData name="Boyd, Amber E." userId="S::boydae@cota.com::f53f6b08-bf3e-41a8-b430-bd021b983aae" providerId="AD" clId="Web-{37E032EE-A8DB-5C51-C996-E078F271816D}" dt="2021-05-14T19:48:44.080" v="2215" actId="1076"/>
          <ac:spMkLst>
            <pc:docMk/>
            <pc:sldMk cId="2885560115" sldId="1300"/>
            <ac:spMk id="9" creationId="{86F00BAE-7B5D-A347-8BA7-9D5893A0FCE4}"/>
          </ac:spMkLst>
        </pc:spChg>
        <pc:spChg chg="mod">
          <ac:chgData name="Boyd, Amber E." userId="S::boydae@cota.com::f53f6b08-bf3e-41a8-b430-bd021b983aae" providerId="AD" clId="Web-{37E032EE-A8DB-5C51-C996-E078F271816D}" dt="2021-05-14T18:19:02.986" v="2059" actId="1076"/>
          <ac:spMkLst>
            <pc:docMk/>
            <pc:sldMk cId="2885560115" sldId="1300"/>
            <ac:spMk id="10" creationId="{439CD8DB-8891-EC44-96A0-832B7BF230CC}"/>
          </ac:spMkLst>
        </pc:spChg>
        <pc:spChg chg="mod">
          <ac:chgData name="Boyd, Amber E." userId="S::boydae@cota.com::f53f6b08-bf3e-41a8-b430-bd021b983aae" providerId="AD" clId="Web-{37E032EE-A8DB-5C51-C996-E078F271816D}" dt="2021-05-14T18:19:12.236" v="2060" actId="1076"/>
          <ac:spMkLst>
            <pc:docMk/>
            <pc:sldMk cId="2885560115" sldId="1300"/>
            <ac:spMk id="11" creationId="{439CD8DB-8891-EC44-96A0-832B7BF230CC}"/>
          </ac:spMkLst>
        </pc:spChg>
        <pc:spChg chg="mod">
          <ac:chgData name="Boyd, Amber E." userId="S::boydae@cota.com::f53f6b08-bf3e-41a8-b430-bd021b983aae" providerId="AD" clId="Web-{37E032EE-A8DB-5C51-C996-E078F271816D}" dt="2021-05-14T18:19:23.658" v="2069" actId="20577"/>
          <ac:spMkLst>
            <pc:docMk/>
            <pc:sldMk cId="2885560115" sldId="1300"/>
            <ac:spMk id="23" creationId="{4068099D-89AA-BF41-8E5F-684EFE86B07C}"/>
          </ac:spMkLst>
        </pc:spChg>
        <pc:picChg chg="add mod">
          <ac:chgData name="Boyd, Amber E." userId="S::boydae@cota.com::f53f6b08-bf3e-41a8-b430-bd021b983aae" providerId="AD" clId="Web-{37E032EE-A8DB-5C51-C996-E078F271816D}" dt="2021-05-14T18:19:40.736" v="2070" actId="1076"/>
          <ac:picMkLst>
            <pc:docMk/>
            <pc:sldMk cId="2885560115" sldId="1300"/>
            <ac:picMk id="2" creationId="{1DA8CA0F-3A83-40EB-9A64-A6E0C13C7D34}"/>
          </ac:picMkLst>
        </pc:picChg>
        <pc:picChg chg="mod">
          <ac:chgData name="Boyd, Amber E." userId="S::boydae@cota.com::f53f6b08-bf3e-41a8-b430-bd021b983aae" providerId="AD" clId="Web-{37E032EE-A8DB-5C51-C996-E078F271816D}" dt="2021-05-14T18:18:58.345" v="2058" actId="1076"/>
          <ac:picMkLst>
            <pc:docMk/>
            <pc:sldMk cId="2885560115" sldId="1300"/>
            <ac:picMk id="3" creationId="{00000000-0000-0000-0000-000000000000}"/>
          </ac:picMkLst>
        </pc:picChg>
        <pc:picChg chg="mod">
          <ac:chgData name="Boyd, Amber E." userId="S::boydae@cota.com::f53f6b08-bf3e-41a8-b430-bd021b983aae" providerId="AD" clId="Web-{37E032EE-A8DB-5C51-C996-E078F271816D}" dt="2021-05-14T18:18:53.642" v="2057" actId="1076"/>
          <ac:picMkLst>
            <pc:docMk/>
            <pc:sldMk cId="2885560115" sldId="1300"/>
            <ac:picMk id="5" creationId="{00000000-0000-0000-0000-000000000000}"/>
          </ac:picMkLst>
        </pc:picChg>
      </pc:sldChg>
      <pc:sldChg chg="modSp del">
        <pc:chgData name="Boyd, Amber E." userId="S::boydae@cota.com::f53f6b08-bf3e-41a8-b430-bd021b983aae" providerId="AD" clId="Web-{37E032EE-A8DB-5C51-C996-E078F271816D}" dt="2021-05-14T19:05:54.545" v="2175"/>
        <pc:sldMkLst>
          <pc:docMk/>
          <pc:sldMk cId="3927218586" sldId="1301"/>
        </pc:sldMkLst>
        <pc:spChg chg="mod">
          <ac:chgData name="Boyd, Amber E." userId="S::boydae@cota.com::f53f6b08-bf3e-41a8-b430-bd021b983aae" providerId="AD" clId="Web-{37E032EE-A8DB-5C51-C996-E078F271816D}" dt="2021-05-14T18:22:27.112" v="2156" actId="20577"/>
          <ac:spMkLst>
            <pc:docMk/>
            <pc:sldMk cId="3927218586" sldId="1301"/>
            <ac:spMk id="9" creationId="{86F00BAE-7B5D-A347-8BA7-9D5893A0FCE4}"/>
          </ac:spMkLst>
        </pc:spChg>
        <pc:spChg chg="mod">
          <ac:chgData name="Boyd, Amber E." userId="S::boydae@cota.com::f53f6b08-bf3e-41a8-b430-bd021b983aae" providerId="AD" clId="Web-{37E032EE-A8DB-5C51-C996-E078F271816D}" dt="2021-05-14T18:20:40.815" v="2082" actId="20577"/>
          <ac:spMkLst>
            <pc:docMk/>
            <pc:sldMk cId="3927218586" sldId="1301"/>
            <ac:spMk id="23" creationId="{4068099D-89AA-BF41-8E5F-684EFE86B07C}"/>
          </ac:spMkLst>
        </pc:spChg>
      </pc:sldChg>
      <pc:sldChg chg="modSp del">
        <pc:chgData name="Boyd, Amber E." userId="S::boydae@cota.com::f53f6b08-bf3e-41a8-b430-bd021b983aae" providerId="AD" clId="Web-{37E032EE-A8DB-5C51-C996-E078F271816D}" dt="2021-05-14T19:07:37.218" v="2181"/>
        <pc:sldMkLst>
          <pc:docMk/>
          <pc:sldMk cId="308920661" sldId="1302"/>
        </pc:sldMkLst>
        <pc:spChg chg="mod">
          <ac:chgData name="Boyd, Amber E." userId="S::boydae@cota.com::f53f6b08-bf3e-41a8-b430-bd021b983aae" providerId="AD" clId="Web-{37E032EE-A8DB-5C51-C996-E078F271816D}" dt="2021-05-14T14:55:08.840" v="158" actId="20577"/>
          <ac:spMkLst>
            <pc:docMk/>
            <pc:sldMk cId="308920661" sldId="1302"/>
            <ac:spMk id="10" creationId="{439CD8DB-8891-EC44-96A0-832B7BF230CC}"/>
          </ac:spMkLst>
        </pc:spChg>
      </pc:sldChg>
      <pc:sldChg chg="addSp modSp addCm delCm">
        <pc:chgData name="Boyd, Amber E." userId="S::boydae@cota.com::f53f6b08-bf3e-41a8-b430-bd021b983aae" providerId="AD" clId="Web-{37E032EE-A8DB-5C51-C996-E078F271816D}" dt="2021-05-14T18:02:35.981" v="1763" actId="20577"/>
        <pc:sldMkLst>
          <pc:docMk/>
          <pc:sldMk cId="3839961045" sldId="1303"/>
        </pc:sldMkLst>
        <pc:spChg chg="add mod">
          <ac:chgData name="Boyd, Amber E." userId="S::boydae@cota.com::f53f6b08-bf3e-41a8-b430-bd021b983aae" providerId="AD" clId="Web-{37E032EE-A8DB-5C51-C996-E078F271816D}" dt="2021-05-14T18:00:04.980" v="1625" actId="20577"/>
          <ac:spMkLst>
            <pc:docMk/>
            <pc:sldMk cId="3839961045" sldId="1303"/>
            <ac:spMk id="2" creationId="{7083B96B-9A00-4C0B-9B1B-C5E4CB30505F}"/>
          </ac:spMkLst>
        </pc:spChg>
        <pc:spChg chg="mod">
          <ac:chgData name="Boyd, Amber E." userId="S::boydae@cota.com::f53f6b08-bf3e-41a8-b430-bd021b983aae" providerId="AD" clId="Web-{37E032EE-A8DB-5C51-C996-E078F271816D}" dt="2021-05-14T17:58:36.793" v="1613" actId="20577"/>
          <ac:spMkLst>
            <pc:docMk/>
            <pc:sldMk cId="3839961045" sldId="1303"/>
            <ac:spMk id="8" creationId="{439CD8DB-8891-EC44-96A0-832B7BF230CC}"/>
          </ac:spMkLst>
        </pc:spChg>
        <pc:spChg chg="mod">
          <ac:chgData name="Boyd, Amber E." userId="S::boydae@cota.com::f53f6b08-bf3e-41a8-b430-bd021b983aae" providerId="AD" clId="Web-{37E032EE-A8DB-5C51-C996-E078F271816D}" dt="2021-05-14T18:02:35.981" v="1763" actId="20577"/>
          <ac:spMkLst>
            <pc:docMk/>
            <pc:sldMk cId="3839961045" sldId="1303"/>
            <ac:spMk id="13" creationId="{86F00BAE-7B5D-A347-8BA7-9D5893A0FCE4}"/>
          </ac:spMkLst>
        </pc:spChg>
        <pc:graphicFrameChg chg="mod modGraphic">
          <ac:chgData name="Boyd, Amber E." userId="S::boydae@cota.com::f53f6b08-bf3e-41a8-b430-bd021b983aae" providerId="AD" clId="Web-{37E032EE-A8DB-5C51-C996-E078F271816D}" dt="2021-05-14T17:25:39.547" v="1387"/>
          <ac:graphicFrameMkLst>
            <pc:docMk/>
            <pc:sldMk cId="3839961045" sldId="1303"/>
            <ac:graphicFrameMk id="9" creationId="{4D5A3CC9-7B2C-4544-B966-98DD8BEDACAA}"/>
          </ac:graphicFrameMkLst>
        </pc:graphicFrameChg>
        <pc:graphicFrameChg chg="mod modGraphic">
          <ac:chgData name="Boyd, Amber E." userId="S::boydae@cota.com::f53f6b08-bf3e-41a8-b430-bd021b983aae" providerId="AD" clId="Web-{37E032EE-A8DB-5C51-C996-E078F271816D}" dt="2021-05-14T17:27:53.876" v="1482"/>
          <ac:graphicFrameMkLst>
            <pc:docMk/>
            <pc:sldMk cId="3839961045" sldId="1303"/>
            <ac:graphicFrameMk id="11" creationId="{4D5A3CC9-7B2C-4544-B966-98DD8BEDACAA}"/>
          </ac:graphicFrameMkLst>
        </pc:graphicFrameChg>
      </pc:sldChg>
      <pc:sldChg chg="addSp delSp modSp add">
        <pc:chgData name="Boyd, Amber E." userId="S::boydae@cota.com::f53f6b08-bf3e-41a8-b430-bd021b983aae" providerId="AD" clId="Web-{37E032EE-A8DB-5C51-C996-E078F271816D}" dt="2021-05-14T16:32:45.436" v="354" actId="20577"/>
        <pc:sldMkLst>
          <pc:docMk/>
          <pc:sldMk cId="1615903172" sldId="1304"/>
        </pc:sldMkLst>
        <pc:spChg chg="add ord">
          <ac:chgData name="Boyd, Amber E." userId="S::boydae@cota.com::f53f6b08-bf3e-41a8-b430-bd021b983aae" providerId="AD" clId="Web-{37E032EE-A8DB-5C51-C996-E078F271816D}" dt="2021-05-14T16:32:18.468" v="333"/>
          <ac:spMkLst>
            <pc:docMk/>
            <pc:sldMk cId="1615903172" sldId="1304"/>
            <ac:spMk id="2" creationId="{CBC025F5-C806-4F3E-AD12-2563EF60471A}"/>
          </ac:spMkLst>
        </pc:spChg>
        <pc:spChg chg="mod">
          <ac:chgData name="Boyd, Amber E." userId="S::boydae@cota.com::f53f6b08-bf3e-41a8-b430-bd021b983aae" providerId="AD" clId="Web-{37E032EE-A8DB-5C51-C996-E078F271816D}" dt="2021-05-14T16:32:45.436" v="354" actId="20577"/>
          <ac:spMkLst>
            <pc:docMk/>
            <pc:sldMk cId="1615903172" sldId="1304"/>
            <ac:spMk id="6" creationId="{71215590-805D-CA40-993E-98652039ECA1}"/>
          </ac:spMkLst>
        </pc:spChg>
        <pc:picChg chg="del">
          <ac:chgData name="Boyd, Amber E." userId="S::boydae@cota.com::f53f6b08-bf3e-41a8-b430-bd021b983aae" providerId="AD" clId="Web-{37E032EE-A8DB-5C51-C996-E078F271816D}" dt="2021-05-14T16:32:23.264" v="334"/>
          <ac:picMkLst>
            <pc:docMk/>
            <pc:sldMk cId="1615903172" sldId="1304"/>
            <ac:picMk id="12" creationId="{C6F30209-CCDB-354E-8313-B506E0EC3E22}"/>
          </ac:picMkLst>
        </pc:picChg>
      </pc:sldChg>
      <pc:sldChg chg="addSp delSp modSp add replId">
        <pc:chgData name="Boyd, Amber E." userId="S::boydae@cota.com::f53f6b08-bf3e-41a8-b430-bd021b983aae" providerId="AD" clId="Web-{37E032EE-A8DB-5C51-C996-E078F271816D}" dt="2021-05-14T17:30:24.345" v="1512"/>
        <pc:sldMkLst>
          <pc:docMk/>
          <pc:sldMk cId="2803212185" sldId="1305"/>
        </pc:sldMkLst>
        <pc:spChg chg="mod">
          <ac:chgData name="Boyd, Amber E." userId="S::boydae@cota.com::f53f6b08-bf3e-41a8-b430-bd021b983aae" providerId="AD" clId="Web-{37E032EE-A8DB-5C51-C996-E078F271816D}" dt="2021-05-14T17:05:25.478" v="754" actId="20577"/>
          <ac:spMkLst>
            <pc:docMk/>
            <pc:sldMk cId="2803212185" sldId="1305"/>
            <ac:spMk id="35" creationId="{86F00BAE-7B5D-A347-8BA7-9D5893A0FCE4}"/>
          </ac:spMkLst>
        </pc:spChg>
        <pc:graphicFrameChg chg="mod modGraphic">
          <ac:chgData name="Boyd, Amber E." userId="S::boydae@cota.com::f53f6b08-bf3e-41a8-b430-bd021b983aae" providerId="AD" clId="Web-{37E032EE-A8DB-5C51-C996-E078F271816D}" dt="2021-05-14T17:03:10.306" v="721"/>
          <ac:graphicFrameMkLst>
            <pc:docMk/>
            <pc:sldMk cId="2803212185" sldId="1305"/>
            <ac:graphicFrameMk id="2" creationId="{4D5A3CC9-7B2C-4544-B966-98DD8BEDACAA}"/>
          </ac:graphicFrameMkLst>
        </pc:graphicFrameChg>
        <pc:graphicFrameChg chg="add mod ord modGraphic">
          <ac:chgData name="Boyd, Amber E." userId="S::boydae@cota.com::f53f6b08-bf3e-41a8-b430-bd021b983aae" providerId="AD" clId="Web-{37E032EE-A8DB-5C51-C996-E078F271816D}" dt="2021-05-14T17:30:24.345" v="1512"/>
          <ac:graphicFrameMkLst>
            <pc:docMk/>
            <pc:sldMk cId="2803212185" sldId="1305"/>
            <ac:graphicFrameMk id="3" creationId="{25184652-C88E-48CB-8D4F-ECBECC6DA6E9}"/>
          </ac:graphicFrameMkLst>
        </pc:graphicFrameChg>
        <pc:graphicFrameChg chg="add del mod modGraphic">
          <ac:chgData name="Boyd, Amber E." userId="S::boydae@cota.com::f53f6b08-bf3e-41a8-b430-bd021b983aae" providerId="AD" clId="Web-{37E032EE-A8DB-5C51-C996-E078F271816D}" dt="2021-05-14T17:13:35.934" v="1275"/>
          <ac:graphicFrameMkLst>
            <pc:docMk/>
            <pc:sldMk cId="2803212185" sldId="1305"/>
            <ac:graphicFrameMk id="6" creationId="{10514AFF-E511-4EC4-A61E-D79C70F82AF0}"/>
          </ac:graphicFrameMkLst>
        </pc:graphicFrameChg>
      </pc:sldChg>
      <pc:sldChg chg="addSp delSp modSp add replId">
        <pc:chgData name="Boyd, Amber E." userId="S::boydae@cota.com::f53f6b08-bf3e-41a8-b430-bd021b983aae" providerId="AD" clId="Web-{37E032EE-A8DB-5C51-C996-E078F271816D}" dt="2021-05-14T19:49:12.049" v="2261" actId="20577"/>
        <pc:sldMkLst>
          <pc:docMk/>
          <pc:sldMk cId="3125335886" sldId="1306"/>
        </pc:sldMkLst>
        <pc:spChg chg="mod">
          <ac:chgData name="Boyd, Amber E." userId="S::boydae@cota.com::f53f6b08-bf3e-41a8-b430-bd021b983aae" providerId="AD" clId="Web-{37E032EE-A8DB-5C51-C996-E078F271816D}" dt="2021-05-14T19:49:12.049" v="2261" actId="20577"/>
          <ac:spMkLst>
            <pc:docMk/>
            <pc:sldMk cId="3125335886" sldId="1306"/>
            <ac:spMk id="9" creationId="{86F00BAE-7B5D-A347-8BA7-9D5893A0FCE4}"/>
          </ac:spMkLst>
        </pc:spChg>
        <pc:spChg chg="mod">
          <ac:chgData name="Boyd, Amber E." userId="S::boydae@cota.com::f53f6b08-bf3e-41a8-b430-bd021b983aae" providerId="AD" clId="Web-{37E032EE-A8DB-5C51-C996-E078F271816D}" dt="2021-05-14T18:44:14.159" v="2174" actId="1076"/>
          <ac:spMkLst>
            <pc:docMk/>
            <pc:sldMk cId="3125335886" sldId="1306"/>
            <ac:spMk id="10" creationId="{439CD8DB-8891-EC44-96A0-832B7BF230CC}"/>
          </ac:spMkLst>
        </pc:spChg>
        <pc:picChg chg="del">
          <ac:chgData name="Boyd, Amber E." userId="S::boydae@cota.com::f53f6b08-bf3e-41a8-b430-bd021b983aae" providerId="AD" clId="Web-{37E032EE-A8DB-5C51-C996-E078F271816D}" dt="2021-05-14T18:39:02.768" v="2159"/>
          <ac:picMkLst>
            <pc:docMk/>
            <pc:sldMk cId="3125335886" sldId="1306"/>
            <ac:picMk id="2" creationId="{00000000-0000-0000-0000-000000000000}"/>
          </ac:picMkLst>
        </pc:picChg>
        <pc:picChg chg="add mod">
          <ac:chgData name="Boyd, Amber E." userId="S::boydae@cota.com::f53f6b08-bf3e-41a8-b430-bd021b983aae" providerId="AD" clId="Web-{37E032EE-A8DB-5C51-C996-E078F271816D}" dt="2021-05-14T18:43:39.737" v="2171" actId="1076"/>
          <ac:picMkLst>
            <pc:docMk/>
            <pc:sldMk cId="3125335886" sldId="1306"/>
            <ac:picMk id="3" creationId="{D20C33DE-0D7F-4C30-9541-3048AF5120E5}"/>
          </ac:picMkLst>
        </pc:picChg>
      </pc:sldChg>
      <pc:sldChg chg="modSp add replId">
        <pc:chgData name="Boyd, Amber E." userId="S::boydae@cota.com::f53f6b08-bf3e-41a8-b430-bd021b983aae" providerId="AD" clId="Web-{37E032EE-A8DB-5C51-C996-E078F271816D}" dt="2021-05-14T19:07:33.936" v="2180" actId="20577"/>
        <pc:sldMkLst>
          <pc:docMk/>
          <pc:sldMk cId="3377690207" sldId="1307"/>
        </pc:sldMkLst>
        <pc:spChg chg="mod">
          <ac:chgData name="Boyd, Amber E." userId="S::boydae@cota.com::f53f6b08-bf3e-41a8-b430-bd021b983aae" providerId="AD" clId="Web-{37E032EE-A8DB-5C51-C996-E078F271816D}" dt="2021-05-14T19:07:33.936" v="2180" actId="20577"/>
          <ac:spMkLst>
            <pc:docMk/>
            <pc:sldMk cId="3377690207" sldId="1307"/>
            <ac:spMk id="10" creationId="{439CD8DB-8891-EC44-96A0-832B7BF230CC}"/>
          </ac:spMkLst>
        </pc:spChg>
        <pc:picChg chg="mod">
          <ac:chgData name="Boyd, Amber E." userId="S::boydae@cota.com::f53f6b08-bf3e-41a8-b430-bd021b983aae" providerId="AD" clId="Web-{37E032EE-A8DB-5C51-C996-E078F271816D}" dt="2021-05-14T19:07:22.045" v="2177"/>
          <ac:picMkLst>
            <pc:docMk/>
            <pc:sldMk cId="3377690207" sldId="1307"/>
            <ac:picMk id="3" creationId="{D20C33DE-0D7F-4C30-9541-3048AF5120E5}"/>
          </ac:picMkLst>
        </pc:picChg>
      </pc:sldChg>
      <pc:sldMasterChg chg="addSldLayout">
        <pc:chgData name="Boyd, Amber E." userId="S::boydae@cota.com::f53f6b08-bf3e-41a8-b430-bd021b983aae" providerId="AD" clId="Web-{37E032EE-A8DB-5C51-C996-E078F271816D}" dt="2021-05-14T16:31:45.686" v="331"/>
        <pc:sldMasterMkLst>
          <pc:docMk/>
          <pc:sldMasterMk cId="1911584118" sldId="2147483648"/>
        </pc:sldMasterMkLst>
        <pc:sldLayoutChg chg="add">
          <pc:chgData name="Boyd, Amber E." userId="S::boydae@cota.com::f53f6b08-bf3e-41a8-b430-bd021b983aae" providerId="AD" clId="Web-{37E032EE-A8DB-5C51-C996-E078F271816D}" dt="2021-05-14T16:31:45.686" v="331"/>
          <pc:sldLayoutMkLst>
            <pc:docMk/>
            <pc:sldMasterMk cId="1911584118" sldId="2147483648"/>
            <pc:sldLayoutMk cId="1965763980" sldId="2147483726"/>
          </pc:sldLayoutMkLst>
        </pc:sldLayoutChg>
        <pc:sldLayoutChg chg="add">
          <pc:chgData name="Boyd, Amber E." userId="S::boydae@cota.com::f53f6b08-bf3e-41a8-b430-bd021b983aae" providerId="AD" clId="Web-{37E032EE-A8DB-5C51-C996-E078F271816D}" dt="2021-05-14T16:31:45.686" v="331"/>
          <pc:sldLayoutMkLst>
            <pc:docMk/>
            <pc:sldMasterMk cId="1911584118" sldId="2147483648"/>
            <pc:sldLayoutMk cId="797446152" sldId="2147483727"/>
          </pc:sldLayoutMkLst>
        </pc:sldLayoutChg>
        <pc:sldLayoutChg chg="add">
          <pc:chgData name="Boyd, Amber E." userId="S::boydae@cota.com::f53f6b08-bf3e-41a8-b430-bd021b983aae" providerId="AD" clId="Web-{37E032EE-A8DB-5C51-C996-E078F271816D}" dt="2021-05-14T16:31:45.686" v="331"/>
          <pc:sldLayoutMkLst>
            <pc:docMk/>
            <pc:sldMasterMk cId="1911584118" sldId="2147483648"/>
            <pc:sldLayoutMk cId="3797827765" sldId="2147483728"/>
          </pc:sldLayoutMkLst>
        </pc:sldLayoutChg>
        <pc:sldLayoutChg chg="add">
          <pc:chgData name="Boyd, Amber E." userId="S::boydae@cota.com::f53f6b08-bf3e-41a8-b430-bd021b983aae" providerId="AD" clId="Web-{37E032EE-A8DB-5C51-C996-E078F271816D}" dt="2021-05-14T16:31:45.686" v="331"/>
          <pc:sldLayoutMkLst>
            <pc:docMk/>
            <pc:sldMasterMk cId="1911584118" sldId="2147483648"/>
            <pc:sldLayoutMk cId="670609126" sldId="2147483729"/>
          </pc:sldLayoutMkLst>
        </pc:sldLayoutChg>
        <pc:sldLayoutChg chg="add">
          <pc:chgData name="Boyd, Amber E." userId="S::boydae@cota.com::f53f6b08-bf3e-41a8-b430-bd021b983aae" providerId="AD" clId="Web-{37E032EE-A8DB-5C51-C996-E078F271816D}" dt="2021-05-14T16:31:45.686" v="331"/>
          <pc:sldLayoutMkLst>
            <pc:docMk/>
            <pc:sldMasterMk cId="1911584118" sldId="2147483648"/>
            <pc:sldLayoutMk cId="295860327" sldId="2147483730"/>
          </pc:sldLayoutMkLst>
        </pc:sldLayoutChg>
      </pc:sldMasterChg>
    </pc:docChg>
  </pc:docChgLst>
  <pc:docChgLst>
    <pc:chgData name="Merrill, Andrew J." userId="S::merrillaj@cota.com::45bb4525-7f32-407c-bafa-0aef20f1598c" providerId="AD" clId="Web-{AC1AB685-630C-0789-DFE3-837F0147728A}"/>
    <pc:docChg chg="modSld">
      <pc:chgData name="Merrill, Andrew J." userId="S::merrillaj@cota.com::45bb4525-7f32-407c-bafa-0aef20f1598c" providerId="AD" clId="Web-{AC1AB685-630C-0789-DFE3-837F0147728A}" dt="2021-05-19T14:29:41.556" v="4"/>
      <pc:docMkLst>
        <pc:docMk/>
      </pc:docMkLst>
      <pc:sldChg chg="delSp modSp">
        <pc:chgData name="Merrill, Andrew J." userId="S::merrillaj@cota.com::45bb4525-7f32-407c-bafa-0aef20f1598c" providerId="AD" clId="Web-{AC1AB685-630C-0789-DFE3-837F0147728A}" dt="2021-05-19T14:29:41.556" v="4"/>
        <pc:sldMkLst>
          <pc:docMk/>
          <pc:sldMk cId="553245943" sldId="1298"/>
        </pc:sldMkLst>
        <pc:spChg chg="del mod">
          <ac:chgData name="Merrill, Andrew J." userId="S::merrillaj@cota.com::45bb4525-7f32-407c-bafa-0aef20f1598c" providerId="AD" clId="Web-{AC1AB685-630C-0789-DFE3-837F0147728A}" dt="2021-05-19T14:29:41.556" v="4"/>
          <ac:spMkLst>
            <pc:docMk/>
            <pc:sldMk cId="553245943" sldId="1298"/>
            <ac:spMk id="2" creationId="{2930AE07-9CE0-4F37-A718-DBEEF14565B7}"/>
          </ac:spMkLst>
        </pc:spChg>
      </pc:sldChg>
      <pc:sldChg chg="addSp">
        <pc:chgData name="Merrill, Andrew J." userId="S::merrillaj@cota.com::45bb4525-7f32-407c-bafa-0aef20f1598c" providerId="AD" clId="Web-{AC1AB685-630C-0789-DFE3-837F0147728A}" dt="2021-05-19T14:25:50.378" v="0"/>
        <pc:sldMkLst>
          <pc:docMk/>
          <pc:sldMk cId="750234759" sldId="1310"/>
        </pc:sldMkLst>
        <pc:spChg chg="add">
          <ac:chgData name="Merrill, Andrew J." userId="S::merrillaj@cota.com::45bb4525-7f32-407c-bafa-0aef20f1598c" providerId="AD" clId="Web-{AC1AB685-630C-0789-DFE3-837F0147728A}" dt="2021-05-19T14:25:50.378" v="0"/>
          <ac:spMkLst>
            <pc:docMk/>
            <pc:sldMk cId="750234759" sldId="1310"/>
            <ac:spMk id="4" creationId="{08032AC8-B2FF-4470-B0BD-22CB49EFCEDE}"/>
          </ac:spMkLst>
        </pc:spChg>
      </pc:sldChg>
    </pc:docChg>
  </pc:docChgLst>
  <pc:docChgLst>
    <pc:chgData name="Doza, Elliott C" userId="S::dozaec@cota.com::15a25ed3-da97-4b84-b794-80a089675f8a" providerId="AD" clId="Web-{DB7EF752-94D0-D90A-A416-2C6024772922}"/>
    <pc:docChg chg="">
      <pc:chgData name="Doza, Elliott C" userId="S::dozaec@cota.com::15a25ed3-da97-4b84-b794-80a089675f8a" providerId="AD" clId="Web-{DB7EF752-94D0-D90A-A416-2C6024772922}" dt="2021-05-17T17:49:54.966" v="0"/>
      <pc:docMkLst>
        <pc:docMk/>
      </pc:docMkLst>
      <pc:sldChg chg="addCm">
        <pc:chgData name="Doza, Elliott C" userId="S::dozaec@cota.com::15a25ed3-da97-4b84-b794-80a089675f8a" providerId="AD" clId="Web-{DB7EF752-94D0-D90A-A416-2C6024772922}" dt="2021-05-17T17:49:54.966" v="0"/>
        <pc:sldMkLst>
          <pc:docMk/>
          <pc:sldMk cId="1696480521" sldId="11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5CAF7-C8A8-4C24-8FE4-6C6F92F5F9B0}" type="doc">
      <dgm:prSet loTypeId="urn:microsoft.com/office/officeart/2016/7/layout/BasicTimeline" loCatId="timeline" qsTypeId="urn:microsoft.com/office/officeart/2005/8/quickstyle/simple1" qsCatId="simple" csTypeId="urn:microsoft.com/office/officeart/2005/8/colors/accent1_1" csCatId="accent1" phldr="1"/>
      <dgm:spPr/>
      <dgm:t>
        <a:bodyPr/>
        <a:lstStyle/>
        <a:p>
          <a:endParaRPr lang="en-US"/>
        </a:p>
      </dgm:t>
    </dgm:pt>
    <dgm:pt modelId="{BF721E2A-33B7-4CB2-96A6-FF09BB88889E}">
      <dgm:prSet phldr="0"/>
      <dgm:spPr/>
      <dgm:t>
        <a:bodyPr/>
        <a:lstStyle/>
        <a:p>
          <a:pPr>
            <a:defRPr b="1"/>
          </a:pPr>
          <a:r>
            <a:rPr lang="en-US" dirty="0">
              <a:latin typeface="Arial"/>
              <a:cs typeface="Arial"/>
            </a:rPr>
            <a:t>August</a:t>
          </a:r>
        </a:p>
      </dgm:t>
    </dgm:pt>
    <dgm:pt modelId="{E6338DF4-0931-4A45-9187-CB376527E27B}" type="parTrans" cxnId="{5033266E-2C73-48E3-9369-3DA551CA6113}">
      <dgm:prSet/>
      <dgm:spPr/>
      <dgm:t>
        <a:bodyPr/>
        <a:lstStyle/>
        <a:p>
          <a:endParaRPr lang="en-US"/>
        </a:p>
      </dgm:t>
    </dgm:pt>
    <dgm:pt modelId="{16B3EEE0-86E5-4355-8DC3-6015CC464BF8}" type="sibTrans" cxnId="{5033266E-2C73-48E3-9369-3DA551CA6113}">
      <dgm:prSet/>
      <dgm:spPr/>
      <dgm:t>
        <a:bodyPr/>
        <a:lstStyle/>
        <a:p>
          <a:endParaRPr lang="en-US"/>
        </a:p>
      </dgm:t>
    </dgm:pt>
    <dgm:pt modelId="{41C330AA-AFE9-435E-BF02-E5881C0EF90E}">
      <dgm:prSet phldr="0"/>
      <dgm:spPr/>
      <dgm:t>
        <a:bodyPr/>
        <a:lstStyle/>
        <a:p>
          <a:pPr>
            <a:defRPr b="1"/>
          </a:pPr>
          <a:r>
            <a:rPr lang="en-US" b="1">
              <a:latin typeface="Arial"/>
              <a:cs typeface="Arial"/>
            </a:rPr>
            <a:t>November</a:t>
          </a:r>
        </a:p>
      </dgm:t>
    </dgm:pt>
    <dgm:pt modelId="{C17191BD-5D7C-42BE-9BD3-609F5B04924D}" type="parTrans" cxnId="{AC339411-FD7E-4250-8F6F-E1287C234CAF}">
      <dgm:prSet/>
      <dgm:spPr/>
      <dgm:t>
        <a:bodyPr/>
        <a:lstStyle/>
        <a:p>
          <a:endParaRPr lang="en-US"/>
        </a:p>
      </dgm:t>
    </dgm:pt>
    <dgm:pt modelId="{7C6CED5C-03CE-45C8-968B-1C2700D56BF3}" type="sibTrans" cxnId="{AC339411-FD7E-4250-8F6F-E1287C234CAF}">
      <dgm:prSet/>
      <dgm:spPr/>
      <dgm:t>
        <a:bodyPr/>
        <a:lstStyle/>
        <a:p>
          <a:endParaRPr lang="en-US"/>
        </a:p>
      </dgm:t>
    </dgm:pt>
    <dgm:pt modelId="{62327150-AD16-4318-8BAC-3F368536DFAE}">
      <dgm:prSet phldr="0"/>
      <dgm:spPr/>
      <dgm:t>
        <a:bodyPr/>
        <a:lstStyle/>
        <a:p>
          <a:pPr>
            <a:defRPr b="1"/>
          </a:pPr>
          <a:r>
            <a:rPr lang="en-US" b="1">
              <a:latin typeface="Arial"/>
              <a:cs typeface="Arial"/>
            </a:rPr>
            <a:t>September</a:t>
          </a:r>
        </a:p>
      </dgm:t>
    </dgm:pt>
    <dgm:pt modelId="{238F47E8-6EF1-4AA7-ABA3-A9DDD2D79ADD}" type="parTrans" cxnId="{4C657ECF-4788-4F5D-B472-D4B584435180}">
      <dgm:prSet/>
      <dgm:spPr/>
      <dgm:t>
        <a:bodyPr/>
        <a:lstStyle/>
        <a:p>
          <a:endParaRPr lang="en-US"/>
        </a:p>
      </dgm:t>
    </dgm:pt>
    <dgm:pt modelId="{AA6D2827-B2D9-47F5-AB20-84E2F2C99252}" type="sibTrans" cxnId="{4C657ECF-4788-4F5D-B472-D4B584435180}">
      <dgm:prSet/>
      <dgm:spPr/>
      <dgm:t>
        <a:bodyPr/>
        <a:lstStyle/>
        <a:p>
          <a:endParaRPr lang="en-US"/>
        </a:p>
      </dgm:t>
    </dgm:pt>
    <dgm:pt modelId="{F593A651-093B-4455-A07A-83E2713DE4FF}">
      <dgm:prSet phldr="0"/>
      <dgm:spPr/>
      <dgm:t>
        <a:bodyPr/>
        <a:lstStyle/>
        <a:p>
          <a:pPr>
            <a:defRPr b="1"/>
          </a:pPr>
          <a:r>
            <a:rPr lang="en-US" b="1">
              <a:latin typeface="Arial"/>
              <a:cs typeface="Arial"/>
            </a:rPr>
            <a:t>October</a:t>
          </a:r>
        </a:p>
      </dgm:t>
    </dgm:pt>
    <dgm:pt modelId="{29C59216-8FD6-4B9B-80AF-5C795DF45518}" type="parTrans" cxnId="{E595F9C5-91B5-44E4-B641-70DB4825EA25}">
      <dgm:prSet/>
      <dgm:spPr/>
      <dgm:t>
        <a:bodyPr/>
        <a:lstStyle/>
        <a:p>
          <a:endParaRPr lang="en-US"/>
        </a:p>
      </dgm:t>
    </dgm:pt>
    <dgm:pt modelId="{2B39B5C9-141F-448F-81CC-729EF37F785B}" type="sibTrans" cxnId="{E595F9C5-91B5-44E4-B641-70DB4825EA25}">
      <dgm:prSet/>
      <dgm:spPr/>
      <dgm:t>
        <a:bodyPr/>
        <a:lstStyle/>
        <a:p>
          <a:endParaRPr lang="en-US"/>
        </a:p>
      </dgm:t>
    </dgm:pt>
    <dgm:pt modelId="{070E5106-FE19-42DC-9AD5-441746780809}" type="pres">
      <dgm:prSet presAssocID="{E025CAF7-C8A8-4C24-8FE4-6C6F92F5F9B0}" presName="root" presStyleCnt="0">
        <dgm:presLayoutVars>
          <dgm:chMax/>
          <dgm:chPref/>
          <dgm:animLvl val="lvl"/>
        </dgm:presLayoutVars>
      </dgm:prSet>
      <dgm:spPr/>
      <dgm:t>
        <a:bodyPr/>
        <a:lstStyle/>
        <a:p>
          <a:endParaRPr lang="en-US"/>
        </a:p>
      </dgm:t>
    </dgm:pt>
    <dgm:pt modelId="{609F4D23-B8A1-427D-A9B4-766B7CBD45FC}" type="pres">
      <dgm:prSet presAssocID="{E025CAF7-C8A8-4C24-8FE4-6C6F92F5F9B0}"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gm:spPr>
    </dgm:pt>
    <dgm:pt modelId="{2B6F8E1B-C8E0-4A32-909A-9927FEFF4174}" type="pres">
      <dgm:prSet presAssocID="{E025CAF7-C8A8-4C24-8FE4-6C6F92F5F9B0}" presName="nodes" presStyleCnt="0">
        <dgm:presLayoutVars>
          <dgm:chMax/>
          <dgm:chPref/>
          <dgm:animLvl val="lvl"/>
        </dgm:presLayoutVars>
      </dgm:prSet>
      <dgm:spPr/>
    </dgm:pt>
    <dgm:pt modelId="{1175793E-5888-4C12-9061-931165CF1699}" type="pres">
      <dgm:prSet presAssocID="{BF721E2A-33B7-4CB2-96A6-FF09BB88889E}" presName="composite" presStyleCnt="0"/>
      <dgm:spPr/>
    </dgm:pt>
    <dgm:pt modelId="{78D2009F-A95D-4F22-A86D-FFF27D53CDB9}" type="pres">
      <dgm:prSet presAssocID="{BF721E2A-33B7-4CB2-96A6-FF09BB88889E}" presName="L1TextContainer" presStyleLbl="revTx" presStyleIdx="0" presStyleCnt="4">
        <dgm:presLayoutVars>
          <dgm:chMax val="1"/>
          <dgm:chPref val="1"/>
          <dgm:bulletEnabled val="1"/>
        </dgm:presLayoutVars>
      </dgm:prSet>
      <dgm:spPr/>
      <dgm:t>
        <a:bodyPr/>
        <a:lstStyle/>
        <a:p>
          <a:endParaRPr lang="en-US"/>
        </a:p>
      </dgm:t>
    </dgm:pt>
    <dgm:pt modelId="{E771FA32-1340-44D0-B485-C63889A49B0B}" type="pres">
      <dgm:prSet presAssocID="{BF721E2A-33B7-4CB2-96A6-FF09BB88889E}" presName="L2TextContainerWrapper" presStyleCnt="0">
        <dgm:presLayoutVars>
          <dgm:chMax val="0"/>
          <dgm:chPref val="0"/>
          <dgm:bulletEnabled val="1"/>
        </dgm:presLayoutVars>
      </dgm:prSet>
      <dgm:spPr/>
    </dgm:pt>
    <dgm:pt modelId="{45158BFF-9B03-4368-95FE-90F8A5CFF44C}" type="pres">
      <dgm:prSet presAssocID="{BF721E2A-33B7-4CB2-96A6-FF09BB88889E}" presName="L2TextContainer" presStyleLbl="bgAcc1" presStyleIdx="0" presStyleCnt="4"/>
      <dgm:spPr/>
    </dgm:pt>
    <dgm:pt modelId="{EEBAA909-80AC-4746-8A24-419B7BA13BD6}" type="pres">
      <dgm:prSet presAssocID="{BF721E2A-33B7-4CB2-96A6-FF09BB88889E}" presName="FlexibleEmptyPlaceHolder" presStyleCnt="0"/>
      <dgm:spPr/>
    </dgm:pt>
    <dgm:pt modelId="{9A87FB09-7839-4053-BF3A-7D9A3F71263B}" type="pres">
      <dgm:prSet presAssocID="{BF721E2A-33B7-4CB2-96A6-FF09BB88889E}"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CF2EB8BF-9F67-49FE-BEBF-CFD0D3A4CB88}" type="pres">
      <dgm:prSet presAssocID="{BF721E2A-33B7-4CB2-96A6-FF09BB88889E}" presName="ConnectorPoint" presStyleLbl="alignNode1" presStyleIdx="0" presStyleCnt="4"/>
      <dgm:spPr/>
    </dgm:pt>
    <dgm:pt modelId="{A9BCBFCF-5831-4B91-BE28-FB2FE53449A1}" type="pres">
      <dgm:prSet presAssocID="{BF721E2A-33B7-4CB2-96A6-FF09BB88889E}" presName="EmptyPlaceHolder" presStyleCnt="0"/>
      <dgm:spPr/>
    </dgm:pt>
    <dgm:pt modelId="{85C5CC13-F359-461D-98C7-AB01ED6A03CF}" type="pres">
      <dgm:prSet presAssocID="{16B3EEE0-86E5-4355-8DC3-6015CC464BF8}" presName="spaceBetweenRectangles" presStyleCnt="0"/>
      <dgm:spPr/>
    </dgm:pt>
    <dgm:pt modelId="{05A13FDD-5C44-4EEA-B27F-F0A8B3AF204E}" type="pres">
      <dgm:prSet presAssocID="{62327150-AD16-4318-8BAC-3F368536DFAE}" presName="composite" presStyleCnt="0"/>
      <dgm:spPr/>
    </dgm:pt>
    <dgm:pt modelId="{0BAFDF07-F1C8-4B50-859D-A71658CBEC7C}" type="pres">
      <dgm:prSet presAssocID="{62327150-AD16-4318-8BAC-3F368536DFAE}" presName="L1TextContainer" presStyleLbl="revTx" presStyleIdx="1" presStyleCnt="4">
        <dgm:presLayoutVars>
          <dgm:chMax val="1"/>
          <dgm:chPref val="1"/>
          <dgm:bulletEnabled val="1"/>
        </dgm:presLayoutVars>
      </dgm:prSet>
      <dgm:spPr/>
      <dgm:t>
        <a:bodyPr/>
        <a:lstStyle/>
        <a:p>
          <a:endParaRPr lang="en-US"/>
        </a:p>
      </dgm:t>
    </dgm:pt>
    <dgm:pt modelId="{17E20F50-0A62-4239-A5E2-94747F0E2B1F}" type="pres">
      <dgm:prSet presAssocID="{62327150-AD16-4318-8BAC-3F368536DFAE}" presName="L2TextContainerWrapper" presStyleCnt="0">
        <dgm:presLayoutVars>
          <dgm:chMax val="0"/>
          <dgm:chPref val="0"/>
          <dgm:bulletEnabled val="1"/>
        </dgm:presLayoutVars>
      </dgm:prSet>
      <dgm:spPr/>
    </dgm:pt>
    <dgm:pt modelId="{4D32E26B-D4FF-411E-B830-6363A5DBDDE3}" type="pres">
      <dgm:prSet presAssocID="{62327150-AD16-4318-8BAC-3F368536DFAE}" presName="L2TextContainer" presStyleLbl="bgAcc1" presStyleIdx="1" presStyleCnt="4"/>
      <dgm:spPr/>
    </dgm:pt>
    <dgm:pt modelId="{F59814E9-F55C-4584-A620-802B3B0C7F0D}" type="pres">
      <dgm:prSet presAssocID="{62327150-AD16-4318-8BAC-3F368536DFAE}" presName="FlexibleEmptyPlaceHolder" presStyleCnt="0"/>
      <dgm:spPr/>
    </dgm:pt>
    <dgm:pt modelId="{306303DB-B29C-46EB-8579-FA4D362C6127}" type="pres">
      <dgm:prSet presAssocID="{62327150-AD16-4318-8BAC-3F368536DFAE}"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CA5E413E-315F-4B8E-AAC9-38EB9C96DF0A}" type="pres">
      <dgm:prSet presAssocID="{62327150-AD16-4318-8BAC-3F368536DFAE}" presName="ConnectorPoint" presStyleLbl="alignNode1" presStyleIdx="1" presStyleCnt="4"/>
      <dgm:spPr/>
    </dgm:pt>
    <dgm:pt modelId="{39E8625F-C267-451C-BD8C-D69F417018CC}" type="pres">
      <dgm:prSet presAssocID="{62327150-AD16-4318-8BAC-3F368536DFAE}" presName="EmptyPlaceHolder" presStyleCnt="0"/>
      <dgm:spPr/>
    </dgm:pt>
    <dgm:pt modelId="{E4BCCA65-02FD-4D13-BD61-778E872E961B}" type="pres">
      <dgm:prSet presAssocID="{AA6D2827-B2D9-47F5-AB20-84E2F2C99252}" presName="spaceBetweenRectangles" presStyleCnt="0"/>
      <dgm:spPr/>
    </dgm:pt>
    <dgm:pt modelId="{3535EDB4-A825-4152-9FBE-7E0C8C9B4BFF}" type="pres">
      <dgm:prSet presAssocID="{F593A651-093B-4455-A07A-83E2713DE4FF}" presName="composite" presStyleCnt="0"/>
      <dgm:spPr/>
    </dgm:pt>
    <dgm:pt modelId="{38639C23-211A-4D32-A082-5BDF37470DC5}" type="pres">
      <dgm:prSet presAssocID="{F593A651-093B-4455-A07A-83E2713DE4FF}" presName="L1TextContainer" presStyleLbl="revTx" presStyleIdx="2" presStyleCnt="4">
        <dgm:presLayoutVars>
          <dgm:chMax val="1"/>
          <dgm:chPref val="1"/>
          <dgm:bulletEnabled val="1"/>
        </dgm:presLayoutVars>
      </dgm:prSet>
      <dgm:spPr/>
      <dgm:t>
        <a:bodyPr/>
        <a:lstStyle/>
        <a:p>
          <a:endParaRPr lang="en-US"/>
        </a:p>
      </dgm:t>
    </dgm:pt>
    <dgm:pt modelId="{11BAE140-46E0-4900-B09D-739F0797826B}" type="pres">
      <dgm:prSet presAssocID="{F593A651-093B-4455-A07A-83E2713DE4FF}" presName="L2TextContainerWrapper" presStyleCnt="0">
        <dgm:presLayoutVars>
          <dgm:chMax val="0"/>
          <dgm:chPref val="0"/>
          <dgm:bulletEnabled val="1"/>
        </dgm:presLayoutVars>
      </dgm:prSet>
      <dgm:spPr/>
    </dgm:pt>
    <dgm:pt modelId="{230598E0-136D-4AA9-81E3-338ADA2E5B6D}" type="pres">
      <dgm:prSet presAssocID="{F593A651-093B-4455-A07A-83E2713DE4FF}" presName="L2TextContainer" presStyleLbl="bgAcc1" presStyleIdx="2" presStyleCnt="4"/>
      <dgm:spPr/>
    </dgm:pt>
    <dgm:pt modelId="{14629C00-EE88-46B1-8239-D9FCC008ADD7}" type="pres">
      <dgm:prSet presAssocID="{F593A651-093B-4455-A07A-83E2713DE4FF}" presName="FlexibleEmptyPlaceHolder" presStyleCnt="0"/>
      <dgm:spPr/>
    </dgm:pt>
    <dgm:pt modelId="{D3200F66-B12C-4926-80CD-24A006FD58CD}" type="pres">
      <dgm:prSet presAssocID="{F593A651-093B-4455-A07A-83E2713DE4FF}"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A84559C3-1835-4A67-8E6B-05AD6E3E556D}" type="pres">
      <dgm:prSet presAssocID="{F593A651-093B-4455-A07A-83E2713DE4FF}" presName="ConnectorPoint" presStyleLbl="alignNode1" presStyleIdx="2" presStyleCnt="4"/>
      <dgm:spPr/>
    </dgm:pt>
    <dgm:pt modelId="{5BC10C86-F384-4876-8930-C0F2932D6285}" type="pres">
      <dgm:prSet presAssocID="{F593A651-093B-4455-A07A-83E2713DE4FF}" presName="EmptyPlaceHolder" presStyleCnt="0"/>
      <dgm:spPr/>
    </dgm:pt>
    <dgm:pt modelId="{C8337DC7-2258-4A7A-A2D0-157DDE35DBBE}" type="pres">
      <dgm:prSet presAssocID="{2B39B5C9-141F-448F-81CC-729EF37F785B}" presName="spaceBetweenRectangles" presStyleCnt="0"/>
      <dgm:spPr/>
    </dgm:pt>
    <dgm:pt modelId="{6825FAB6-7125-411E-9640-1F787CEFD972}" type="pres">
      <dgm:prSet presAssocID="{41C330AA-AFE9-435E-BF02-E5881C0EF90E}" presName="composite" presStyleCnt="0"/>
      <dgm:spPr/>
    </dgm:pt>
    <dgm:pt modelId="{28E251B8-82C9-4074-92DE-058894FFD53D}" type="pres">
      <dgm:prSet presAssocID="{41C330AA-AFE9-435E-BF02-E5881C0EF90E}" presName="L1TextContainer" presStyleLbl="revTx" presStyleIdx="3" presStyleCnt="4">
        <dgm:presLayoutVars>
          <dgm:chMax val="1"/>
          <dgm:chPref val="1"/>
          <dgm:bulletEnabled val="1"/>
        </dgm:presLayoutVars>
      </dgm:prSet>
      <dgm:spPr/>
      <dgm:t>
        <a:bodyPr/>
        <a:lstStyle/>
        <a:p>
          <a:endParaRPr lang="en-US"/>
        </a:p>
      </dgm:t>
    </dgm:pt>
    <dgm:pt modelId="{BFAE83F3-55F0-4D8A-A5EF-906361D35F08}" type="pres">
      <dgm:prSet presAssocID="{41C330AA-AFE9-435E-BF02-E5881C0EF90E}" presName="L2TextContainerWrapper" presStyleCnt="0">
        <dgm:presLayoutVars>
          <dgm:chMax val="0"/>
          <dgm:chPref val="0"/>
          <dgm:bulletEnabled val="1"/>
        </dgm:presLayoutVars>
      </dgm:prSet>
      <dgm:spPr/>
    </dgm:pt>
    <dgm:pt modelId="{F2EEEEAB-A058-42AF-8817-7041FEE1E899}" type="pres">
      <dgm:prSet presAssocID="{41C330AA-AFE9-435E-BF02-E5881C0EF90E}" presName="L2TextContainer" presStyleLbl="bgAcc1" presStyleIdx="3" presStyleCnt="4"/>
      <dgm:spPr/>
    </dgm:pt>
    <dgm:pt modelId="{7049DC2F-D28C-4764-A960-B4C4162E32A7}" type="pres">
      <dgm:prSet presAssocID="{41C330AA-AFE9-435E-BF02-E5881C0EF90E}" presName="FlexibleEmptyPlaceHolder" presStyleCnt="0"/>
      <dgm:spPr/>
    </dgm:pt>
    <dgm:pt modelId="{921D1E53-8A66-47F8-92E9-6458F013AD23}" type="pres">
      <dgm:prSet presAssocID="{41C330AA-AFE9-435E-BF02-E5881C0EF90E}"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12C9F036-DF24-4021-B8D6-7FE710999376}" type="pres">
      <dgm:prSet presAssocID="{41C330AA-AFE9-435E-BF02-E5881C0EF90E}" presName="ConnectorPoint" presStyleLbl="alignNode1" presStyleIdx="3" presStyleCnt="4"/>
      <dgm:spPr/>
    </dgm:pt>
    <dgm:pt modelId="{720FAD19-2669-44AA-9B5B-159BBBC0AD6A}" type="pres">
      <dgm:prSet presAssocID="{41C330AA-AFE9-435E-BF02-E5881C0EF90E}" presName="EmptyPlaceHolder" presStyleCnt="0"/>
      <dgm:spPr/>
    </dgm:pt>
  </dgm:ptLst>
  <dgm:cxnLst>
    <dgm:cxn modelId="{5033266E-2C73-48E3-9369-3DA551CA6113}" srcId="{E025CAF7-C8A8-4C24-8FE4-6C6F92F5F9B0}" destId="{BF721E2A-33B7-4CB2-96A6-FF09BB88889E}" srcOrd="0" destOrd="0" parTransId="{E6338DF4-0931-4A45-9187-CB376527E27B}" sibTransId="{16B3EEE0-86E5-4355-8DC3-6015CC464BF8}"/>
    <dgm:cxn modelId="{AC339411-FD7E-4250-8F6F-E1287C234CAF}" srcId="{E025CAF7-C8A8-4C24-8FE4-6C6F92F5F9B0}" destId="{41C330AA-AFE9-435E-BF02-E5881C0EF90E}" srcOrd="3" destOrd="0" parTransId="{C17191BD-5D7C-42BE-9BD3-609F5B04924D}" sibTransId="{7C6CED5C-03CE-45C8-968B-1C2700D56BF3}"/>
    <dgm:cxn modelId="{EAFF3D77-D2FB-40CB-9E77-7ED812A142B8}" type="presOf" srcId="{62327150-AD16-4318-8BAC-3F368536DFAE}" destId="{0BAFDF07-F1C8-4B50-859D-A71658CBEC7C}" srcOrd="0" destOrd="0" presId="urn:microsoft.com/office/officeart/2016/7/layout/BasicTimeline"/>
    <dgm:cxn modelId="{4C657ECF-4788-4F5D-B472-D4B584435180}" srcId="{E025CAF7-C8A8-4C24-8FE4-6C6F92F5F9B0}" destId="{62327150-AD16-4318-8BAC-3F368536DFAE}" srcOrd="1" destOrd="0" parTransId="{238F47E8-6EF1-4AA7-ABA3-A9DDD2D79ADD}" sibTransId="{AA6D2827-B2D9-47F5-AB20-84E2F2C99252}"/>
    <dgm:cxn modelId="{EA245335-F2CE-4CC8-8BBA-8AF6C3286256}" type="presOf" srcId="{F593A651-093B-4455-A07A-83E2713DE4FF}" destId="{38639C23-211A-4D32-A082-5BDF37470DC5}" srcOrd="0" destOrd="0" presId="urn:microsoft.com/office/officeart/2016/7/layout/BasicTimeline"/>
    <dgm:cxn modelId="{ED99719F-65DA-408F-AABE-E1956E728CC0}" type="presOf" srcId="{BF721E2A-33B7-4CB2-96A6-FF09BB88889E}" destId="{78D2009F-A95D-4F22-A86D-FFF27D53CDB9}" srcOrd="0" destOrd="0" presId="urn:microsoft.com/office/officeart/2016/7/layout/BasicTimeline"/>
    <dgm:cxn modelId="{DAA93CA3-6557-4BC7-9406-41228FBDFA18}" type="presOf" srcId="{41C330AA-AFE9-435E-BF02-E5881C0EF90E}" destId="{28E251B8-82C9-4074-92DE-058894FFD53D}" srcOrd="0" destOrd="0" presId="urn:microsoft.com/office/officeart/2016/7/layout/BasicTimeline"/>
    <dgm:cxn modelId="{E595F9C5-91B5-44E4-B641-70DB4825EA25}" srcId="{E025CAF7-C8A8-4C24-8FE4-6C6F92F5F9B0}" destId="{F593A651-093B-4455-A07A-83E2713DE4FF}" srcOrd="2" destOrd="0" parTransId="{29C59216-8FD6-4B9B-80AF-5C795DF45518}" sibTransId="{2B39B5C9-141F-448F-81CC-729EF37F785B}"/>
    <dgm:cxn modelId="{B2775E71-6062-4DAD-A3AB-CA56D98E7652}" type="presOf" srcId="{E025CAF7-C8A8-4C24-8FE4-6C6F92F5F9B0}" destId="{070E5106-FE19-42DC-9AD5-441746780809}" srcOrd="0" destOrd="0" presId="urn:microsoft.com/office/officeart/2016/7/layout/BasicTimeline"/>
    <dgm:cxn modelId="{2266FF93-04DE-4956-8318-ADFB529DD8E9}" type="presParOf" srcId="{070E5106-FE19-42DC-9AD5-441746780809}" destId="{609F4D23-B8A1-427D-A9B4-766B7CBD45FC}" srcOrd="0" destOrd="0" presId="urn:microsoft.com/office/officeart/2016/7/layout/BasicTimeline"/>
    <dgm:cxn modelId="{E9F57157-3360-4464-BD3E-755B56B88B8C}" type="presParOf" srcId="{070E5106-FE19-42DC-9AD5-441746780809}" destId="{2B6F8E1B-C8E0-4A32-909A-9927FEFF4174}" srcOrd="1" destOrd="0" presId="urn:microsoft.com/office/officeart/2016/7/layout/BasicTimeline"/>
    <dgm:cxn modelId="{FC7BFEF6-53E1-48F7-A9E4-4BC299EA3CD3}" type="presParOf" srcId="{2B6F8E1B-C8E0-4A32-909A-9927FEFF4174}" destId="{1175793E-5888-4C12-9061-931165CF1699}" srcOrd="0" destOrd="0" presId="urn:microsoft.com/office/officeart/2016/7/layout/BasicTimeline"/>
    <dgm:cxn modelId="{C653DA8D-5403-44BC-B307-09E13280CEA1}" type="presParOf" srcId="{1175793E-5888-4C12-9061-931165CF1699}" destId="{78D2009F-A95D-4F22-A86D-FFF27D53CDB9}" srcOrd="0" destOrd="0" presId="urn:microsoft.com/office/officeart/2016/7/layout/BasicTimeline"/>
    <dgm:cxn modelId="{7098BBD2-8A91-49BB-B9A4-1895913F3FCF}" type="presParOf" srcId="{1175793E-5888-4C12-9061-931165CF1699}" destId="{E771FA32-1340-44D0-B485-C63889A49B0B}" srcOrd="1" destOrd="0" presId="urn:microsoft.com/office/officeart/2016/7/layout/BasicTimeline"/>
    <dgm:cxn modelId="{3D4C9C2A-EE28-4A62-A849-56A5774D5874}" type="presParOf" srcId="{E771FA32-1340-44D0-B485-C63889A49B0B}" destId="{45158BFF-9B03-4368-95FE-90F8A5CFF44C}" srcOrd="0" destOrd="0" presId="urn:microsoft.com/office/officeart/2016/7/layout/BasicTimeline"/>
    <dgm:cxn modelId="{89E5F680-471E-4CB4-B4AC-1624B0FB7123}" type="presParOf" srcId="{E771FA32-1340-44D0-B485-C63889A49B0B}" destId="{EEBAA909-80AC-4746-8A24-419B7BA13BD6}" srcOrd="1" destOrd="0" presId="urn:microsoft.com/office/officeart/2016/7/layout/BasicTimeline"/>
    <dgm:cxn modelId="{64F602A5-5F89-4D8D-AC6B-BB31B716F645}" type="presParOf" srcId="{1175793E-5888-4C12-9061-931165CF1699}" destId="{9A87FB09-7839-4053-BF3A-7D9A3F71263B}" srcOrd="2" destOrd="0" presId="urn:microsoft.com/office/officeart/2016/7/layout/BasicTimeline"/>
    <dgm:cxn modelId="{62868E60-CEB0-447C-ADE9-21A75F8CB0FF}" type="presParOf" srcId="{1175793E-5888-4C12-9061-931165CF1699}" destId="{CF2EB8BF-9F67-49FE-BEBF-CFD0D3A4CB88}" srcOrd="3" destOrd="0" presId="urn:microsoft.com/office/officeart/2016/7/layout/BasicTimeline"/>
    <dgm:cxn modelId="{6DED1494-A7E7-4A9C-84FF-C708A8CDAF2C}" type="presParOf" srcId="{1175793E-5888-4C12-9061-931165CF1699}" destId="{A9BCBFCF-5831-4B91-BE28-FB2FE53449A1}" srcOrd="4" destOrd="0" presId="urn:microsoft.com/office/officeart/2016/7/layout/BasicTimeline"/>
    <dgm:cxn modelId="{BF768023-3A86-41FC-98FF-60CA94E0A0F6}" type="presParOf" srcId="{2B6F8E1B-C8E0-4A32-909A-9927FEFF4174}" destId="{85C5CC13-F359-461D-98C7-AB01ED6A03CF}" srcOrd="1" destOrd="0" presId="urn:microsoft.com/office/officeart/2016/7/layout/BasicTimeline"/>
    <dgm:cxn modelId="{F4D6C5A0-0C7E-4A71-BB8A-7203F0FE11CA}" type="presParOf" srcId="{2B6F8E1B-C8E0-4A32-909A-9927FEFF4174}" destId="{05A13FDD-5C44-4EEA-B27F-F0A8B3AF204E}" srcOrd="2" destOrd="0" presId="urn:microsoft.com/office/officeart/2016/7/layout/BasicTimeline"/>
    <dgm:cxn modelId="{4758CE14-5DAF-4A5C-8CC0-BBE7E6154B16}" type="presParOf" srcId="{05A13FDD-5C44-4EEA-B27F-F0A8B3AF204E}" destId="{0BAFDF07-F1C8-4B50-859D-A71658CBEC7C}" srcOrd="0" destOrd="0" presId="urn:microsoft.com/office/officeart/2016/7/layout/BasicTimeline"/>
    <dgm:cxn modelId="{1EAC0EB1-C8EB-4F66-8CB4-4570D24669DC}" type="presParOf" srcId="{05A13FDD-5C44-4EEA-B27F-F0A8B3AF204E}" destId="{17E20F50-0A62-4239-A5E2-94747F0E2B1F}" srcOrd="1" destOrd="0" presId="urn:microsoft.com/office/officeart/2016/7/layout/BasicTimeline"/>
    <dgm:cxn modelId="{293E3BB7-7FCA-4881-BA0F-0B0C61A0F2D9}" type="presParOf" srcId="{17E20F50-0A62-4239-A5E2-94747F0E2B1F}" destId="{4D32E26B-D4FF-411E-B830-6363A5DBDDE3}" srcOrd="0" destOrd="0" presId="urn:microsoft.com/office/officeart/2016/7/layout/BasicTimeline"/>
    <dgm:cxn modelId="{BFF416CC-C0AE-4A4D-8DD8-A891087F1D80}" type="presParOf" srcId="{17E20F50-0A62-4239-A5E2-94747F0E2B1F}" destId="{F59814E9-F55C-4584-A620-802B3B0C7F0D}" srcOrd="1" destOrd="0" presId="urn:microsoft.com/office/officeart/2016/7/layout/BasicTimeline"/>
    <dgm:cxn modelId="{C61F35DD-325C-4910-9CD5-DC4B0B3BD49D}" type="presParOf" srcId="{05A13FDD-5C44-4EEA-B27F-F0A8B3AF204E}" destId="{306303DB-B29C-46EB-8579-FA4D362C6127}" srcOrd="2" destOrd="0" presId="urn:microsoft.com/office/officeart/2016/7/layout/BasicTimeline"/>
    <dgm:cxn modelId="{CED21FFD-044B-4FB0-8158-C5E5EC18B464}" type="presParOf" srcId="{05A13FDD-5C44-4EEA-B27F-F0A8B3AF204E}" destId="{CA5E413E-315F-4B8E-AAC9-38EB9C96DF0A}" srcOrd="3" destOrd="0" presId="urn:microsoft.com/office/officeart/2016/7/layout/BasicTimeline"/>
    <dgm:cxn modelId="{1FA0D880-87CE-4469-83AF-804F9D9993AC}" type="presParOf" srcId="{05A13FDD-5C44-4EEA-B27F-F0A8B3AF204E}" destId="{39E8625F-C267-451C-BD8C-D69F417018CC}" srcOrd="4" destOrd="0" presId="urn:microsoft.com/office/officeart/2016/7/layout/BasicTimeline"/>
    <dgm:cxn modelId="{4997BB40-92C2-406E-AD19-27F612CA60E2}" type="presParOf" srcId="{2B6F8E1B-C8E0-4A32-909A-9927FEFF4174}" destId="{E4BCCA65-02FD-4D13-BD61-778E872E961B}" srcOrd="3" destOrd="0" presId="urn:microsoft.com/office/officeart/2016/7/layout/BasicTimeline"/>
    <dgm:cxn modelId="{E57B4DB4-C30A-45BF-844C-F34AFFD2904D}" type="presParOf" srcId="{2B6F8E1B-C8E0-4A32-909A-9927FEFF4174}" destId="{3535EDB4-A825-4152-9FBE-7E0C8C9B4BFF}" srcOrd="4" destOrd="0" presId="urn:microsoft.com/office/officeart/2016/7/layout/BasicTimeline"/>
    <dgm:cxn modelId="{5D874EA0-86C9-471D-AD3A-CE851CF2CDCD}" type="presParOf" srcId="{3535EDB4-A825-4152-9FBE-7E0C8C9B4BFF}" destId="{38639C23-211A-4D32-A082-5BDF37470DC5}" srcOrd="0" destOrd="0" presId="urn:microsoft.com/office/officeart/2016/7/layout/BasicTimeline"/>
    <dgm:cxn modelId="{07C3B111-6BA7-4425-93CE-044F37298C49}" type="presParOf" srcId="{3535EDB4-A825-4152-9FBE-7E0C8C9B4BFF}" destId="{11BAE140-46E0-4900-B09D-739F0797826B}" srcOrd="1" destOrd="0" presId="urn:microsoft.com/office/officeart/2016/7/layout/BasicTimeline"/>
    <dgm:cxn modelId="{4656E9CC-CECE-4A62-8165-50B6541DDA99}" type="presParOf" srcId="{11BAE140-46E0-4900-B09D-739F0797826B}" destId="{230598E0-136D-4AA9-81E3-338ADA2E5B6D}" srcOrd="0" destOrd="0" presId="urn:microsoft.com/office/officeart/2016/7/layout/BasicTimeline"/>
    <dgm:cxn modelId="{56228B7E-5B08-498A-A384-211AB368052B}" type="presParOf" srcId="{11BAE140-46E0-4900-B09D-739F0797826B}" destId="{14629C00-EE88-46B1-8239-D9FCC008ADD7}" srcOrd="1" destOrd="0" presId="urn:microsoft.com/office/officeart/2016/7/layout/BasicTimeline"/>
    <dgm:cxn modelId="{975F193E-8C67-4AF1-AB27-166729F7279A}" type="presParOf" srcId="{3535EDB4-A825-4152-9FBE-7E0C8C9B4BFF}" destId="{D3200F66-B12C-4926-80CD-24A006FD58CD}" srcOrd="2" destOrd="0" presId="urn:microsoft.com/office/officeart/2016/7/layout/BasicTimeline"/>
    <dgm:cxn modelId="{F3CBD5E3-F7C8-41FE-97B7-0981684F1EFB}" type="presParOf" srcId="{3535EDB4-A825-4152-9FBE-7E0C8C9B4BFF}" destId="{A84559C3-1835-4A67-8E6B-05AD6E3E556D}" srcOrd="3" destOrd="0" presId="urn:microsoft.com/office/officeart/2016/7/layout/BasicTimeline"/>
    <dgm:cxn modelId="{53208987-F83C-41B7-ACE3-182B96A2DDC2}" type="presParOf" srcId="{3535EDB4-A825-4152-9FBE-7E0C8C9B4BFF}" destId="{5BC10C86-F384-4876-8930-C0F2932D6285}" srcOrd="4" destOrd="0" presId="urn:microsoft.com/office/officeart/2016/7/layout/BasicTimeline"/>
    <dgm:cxn modelId="{8CEB541B-0532-447B-9DA7-4918B4D87200}" type="presParOf" srcId="{2B6F8E1B-C8E0-4A32-909A-9927FEFF4174}" destId="{C8337DC7-2258-4A7A-A2D0-157DDE35DBBE}" srcOrd="5" destOrd="0" presId="urn:microsoft.com/office/officeart/2016/7/layout/BasicTimeline"/>
    <dgm:cxn modelId="{11D37F08-90DE-434D-AFE1-01A7C8F233B5}" type="presParOf" srcId="{2B6F8E1B-C8E0-4A32-909A-9927FEFF4174}" destId="{6825FAB6-7125-411E-9640-1F787CEFD972}" srcOrd="6" destOrd="0" presId="urn:microsoft.com/office/officeart/2016/7/layout/BasicTimeline"/>
    <dgm:cxn modelId="{B54EAFFB-93E1-408A-8265-451663B7112D}" type="presParOf" srcId="{6825FAB6-7125-411E-9640-1F787CEFD972}" destId="{28E251B8-82C9-4074-92DE-058894FFD53D}" srcOrd="0" destOrd="0" presId="urn:microsoft.com/office/officeart/2016/7/layout/BasicTimeline"/>
    <dgm:cxn modelId="{1CF531F2-0B0E-41F2-9B03-C0608682452F}" type="presParOf" srcId="{6825FAB6-7125-411E-9640-1F787CEFD972}" destId="{BFAE83F3-55F0-4D8A-A5EF-906361D35F08}" srcOrd="1" destOrd="0" presId="urn:microsoft.com/office/officeart/2016/7/layout/BasicTimeline"/>
    <dgm:cxn modelId="{B99707AF-79A2-4773-B113-DBDF134841F1}" type="presParOf" srcId="{BFAE83F3-55F0-4D8A-A5EF-906361D35F08}" destId="{F2EEEEAB-A058-42AF-8817-7041FEE1E899}" srcOrd="0" destOrd="0" presId="urn:microsoft.com/office/officeart/2016/7/layout/BasicTimeline"/>
    <dgm:cxn modelId="{729BBD56-21FA-4AF2-8EAB-5BA56401EFD7}" type="presParOf" srcId="{BFAE83F3-55F0-4D8A-A5EF-906361D35F08}" destId="{7049DC2F-D28C-4764-A960-B4C4162E32A7}" srcOrd="1" destOrd="0" presId="urn:microsoft.com/office/officeart/2016/7/layout/BasicTimeline"/>
    <dgm:cxn modelId="{38104609-B808-406E-BC8F-3811CDA5B8A5}" type="presParOf" srcId="{6825FAB6-7125-411E-9640-1F787CEFD972}" destId="{921D1E53-8A66-47F8-92E9-6458F013AD23}" srcOrd="2" destOrd="0" presId="urn:microsoft.com/office/officeart/2016/7/layout/BasicTimeline"/>
    <dgm:cxn modelId="{A6FD66B5-2D75-4840-B66A-811B0DEB81FF}" type="presParOf" srcId="{6825FAB6-7125-411E-9640-1F787CEFD972}" destId="{12C9F036-DF24-4021-B8D6-7FE710999376}" srcOrd="3" destOrd="0" presId="urn:microsoft.com/office/officeart/2016/7/layout/BasicTimeline"/>
    <dgm:cxn modelId="{73178FC7-C3B4-4AEE-8647-D2AD5BECFC6A}" type="presParOf" srcId="{6825FAB6-7125-411E-9640-1F787CEFD972}" destId="{720FAD19-2669-44AA-9B5B-159BBBC0AD6A}" srcOrd="4" destOrd="0" presId="urn:microsoft.com/office/officeart/2016/7/layout/Basic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F4D23-B8A1-427D-A9B4-766B7CBD45FC}">
      <dsp:nvSpPr>
        <dsp:cNvPr id="0" name=""/>
        <dsp:cNvSpPr/>
      </dsp:nvSpPr>
      <dsp:spPr>
        <a:xfrm>
          <a:off x="0" y="1292165"/>
          <a:ext cx="5370921" cy="0"/>
        </a:xfrm>
        <a:prstGeom prst="line">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8D2009F-A95D-4F22-A86D-FFF27D53CDB9}">
      <dsp:nvSpPr>
        <dsp:cNvPr id="0" name=""/>
        <dsp:cNvSpPr/>
      </dsp:nvSpPr>
      <dsp:spPr>
        <a:xfrm>
          <a:off x="119141" y="138778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latin typeface="Arial"/>
              <a:cs typeface="Arial"/>
            </a:rPr>
            <a:t>August</a:t>
          </a:r>
        </a:p>
      </dsp:txBody>
      <dsp:txXfrm>
        <a:off x="119141" y="1387785"/>
        <a:ext cx="1723939" cy="292029"/>
      </dsp:txXfrm>
    </dsp:sp>
    <dsp:sp modelId="{45158BFF-9B03-4368-95FE-90F8A5CFF44C}">
      <dsp:nvSpPr>
        <dsp:cNvPr id="0" name=""/>
        <dsp:cNvSpPr/>
      </dsp:nvSpPr>
      <dsp:spPr>
        <a:xfrm>
          <a:off x="1599" y="360514"/>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7FB09-7839-4053-BF3A-7D9A3F71263B}">
      <dsp:nvSpPr>
        <dsp:cNvPr id="0" name=""/>
        <dsp:cNvSpPr/>
      </dsp:nvSpPr>
      <dsp:spPr>
        <a:xfrm>
          <a:off x="981110" y="801142"/>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AFDF07-F1C8-4B50-859D-A71658CBEC7C}">
      <dsp:nvSpPr>
        <dsp:cNvPr id="0" name=""/>
        <dsp:cNvSpPr/>
      </dsp:nvSpPr>
      <dsp:spPr>
        <a:xfrm>
          <a:off x="1255374" y="90451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b="1" kern="1200">
              <a:latin typeface="Arial"/>
              <a:cs typeface="Arial"/>
            </a:rPr>
            <a:t>September</a:t>
          </a:r>
        </a:p>
      </dsp:txBody>
      <dsp:txXfrm>
        <a:off x="1255374" y="904515"/>
        <a:ext cx="1723939" cy="292029"/>
      </dsp:txXfrm>
    </dsp:sp>
    <dsp:sp modelId="{CF2EB8BF-9F67-49FE-BEBF-CFD0D3A4CB88}">
      <dsp:nvSpPr>
        <dsp:cNvPr id="0" name=""/>
        <dsp:cNvSpPr/>
      </dsp:nvSpPr>
      <dsp:spPr>
        <a:xfrm>
          <a:off x="961728"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2E26B-D4FF-411E-B830-6363A5DBDDE3}">
      <dsp:nvSpPr>
        <dsp:cNvPr id="0" name=""/>
        <dsp:cNvSpPr/>
      </dsp:nvSpPr>
      <dsp:spPr>
        <a:xfrm>
          <a:off x="1137832" y="1783187"/>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6303DB-B29C-46EB-8579-FA4D362C6127}">
      <dsp:nvSpPr>
        <dsp:cNvPr id="0" name=""/>
        <dsp:cNvSpPr/>
      </dsp:nvSpPr>
      <dsp:spPr>
        <a:xfrm>
          <a:off x="2117343" y="1292164"/>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639C23-211A-4D32-A082-5BDF37470DC5}">
      <dsp:nvSpPr>
        <dsp:cNvPr id="0" name=""/>
        <dsp:cNvSpPr/>
      </dsp:nvSpPr>
      <dsp:spPr>
        <a:xfrm>
          <a:off x="2391607" y="138778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b="1" kern="1200">
              <a:latin typeface="Arial"/>
              <a:cs typeface="Arial"/>
            </a:rPr>
            <a:t>October</a:t>
          </a:r>
        </a:p>
      </dsp:txBody>
      <dsp:txXfrm>
        <a:off x="2391607" y="1387785"/>
        <a:ext cx="1723939" cy="292029"/>
      </dsp:txXfrm>
    </dsp:sp>
    <dsp:sp modelId="{CA5E413E-315F-4B8E-AAC9-38EB9C96DF0A}">
      <dsp:nvSpPr>
        <dsp:cNvPr id="0" name=""/>
        <dsp:cNvSpPr/>
      </dsp:nvSpPr>
      <dsp:spPr>
        <a:xfrm>
          <a:off x="2097961"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598E0-136D-4AA9-81E3-338ADA2E5B6D}">
      <dsp:nvSpPr>
        <dsp:cNvPr id="0" name=""/>
        <dsp:cNvSpPr/>
      </dsp:nvSpPr>
      <dsp:spPr>
        <a:xfrm>
          <a:off x="2274065" y="360514"/>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200F66-B12C-4926-80CD-24A006FD58CD}">
      <dsp:nvSpPr>
        <dsp:cNvPr id="0" name=""/>
        <dsp:cNvSpPr/>
      </dsp:nvSpPr>
      <dsp:spPr>
        <a:xfrm>
          <a:off x="3253577" y="801142"/>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E251B8-82C9-4074-92DE-058894FFD53D}">
      <dsp:nvSpPr>
        <dsp:cNvPr id="0" name=""/>
        <dsp:cNvSpPr/>
      </dsp:nvSpPr>
      <dsp:spPr>
        <a:xfrm>
          <a:off x="3527840" y="904515"/>
          <a:ext cx="1723939" cy="29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b="1" kern="1200">
              <a:latin typeface="Arial"/>
              <a:cs typeface="Arial"/>
            </a:rPr>
            <a:t>November</a:t>
          </a:r>
        </a:p>
      </dsp:txBody>
      <dsp:txXfrm>
        <a:off x="3527840" y="904515"/>
        <a:ext cx="1723939" cy="292029"/>
      </dsp:txXfrm>
    </dsp:sp>
    <dsp:sp modelId="{A84559C3-1835-4A67-8E6B-05AD6E3E556D}">
      <dsp:nvSpPr>
        <dsp:cNvPr id="0" name=""/>
        <dsp:cNvSpPr/>
      </dsp:nvSpPr>
      <dsp:spPr>
        <a:xfrm>
          <a:off x="3234194"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EEEAB-A058-42AF-8817-7041FEE1E899}">
      <dsp:nvSpPr>
        <dsp:cNvPr id="0" name=""/>
        <dsp:cNvSpPr/>
      </dsp:nvSpPr>
      <dsp:spPr>
        <a:xfrm>
          <a:off x="3410298" y="1783187"/>
          <a:ext cx="1959022" cy="44062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D1E53-8A66-47F8-92E9-6458F013AD23}">
      <dsp:nvSpPr>
        <dsp:cNvPr id="0" name=""/>
        <dsp:cNvSpPr/>
      </dsp:nvSpPr>
      <dsp:spPr>
        <a:xfrm>
          <a:off x="4389810" y="1292164"/>
          <a:ext cx="0" cy="49102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9F036-DF24-4021-B8D6-7FE710999376}">
      <dsp:nvSpPr>
        <dsp:cNvPr id="0" name=""/>
        <dsp:cNvSpPr/>
      </dsp:nvSpPr>
      <dsp:spPr>
        <a:xfrm>
          <a:off x="4370427" y="1272782"/>
          <a:ext cx="38764" cy="387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FB17-135D-EA48-A069-06EB291EB199}"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28C8D-6E3F-DA4A-909E-CDBBA8478039}" type="slidenum">
              <a:rPr lang="en-US" smtClean="0"/>
              <a:t>‹#›</a:t>
            </a:fld>
            <a:endParaRPr lang="en-US"/>
          </a:p>
        </p:txBody>
      </p:sp>
    </p:spTree>
    <p:extLst>
      <p:ext uri="{BB962C8B-B14F-4D97-AF65-F5344CB8AC3E}">
        <p14:creationId xmlns:p14="http://schemas.microsoft.com/office/powerpoint/2010/main" val="93993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8C8D-6E3F-DA4A-909E-CDBBA8478039}" type="slidenum">
              <a:rPr lang="en-US" smtClean="0"/>
              <a:t>3</a:t>
            </a:fld>
            <a:endParaRPr lang="en-US"/>
          </a:p>
        </p:txBody>
      </p:sp>
    </p:spTree>
    <p:extLst>
      <p:ext uri="{BB962C8B-B14F-4D97-AF65-F5344CB8AC3E}">
        <p14:creationId xmlns:p14="http://schemas.microsoft.com/office/powerpoint/2010/main" val="32569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3806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654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9204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19</a:t>
            </a:fld>
            <a:endParaRPr lang="en-US"/>
          </a:p>
        </p:txBody>
      </p:sp>
    </p:spTree>
    <p:extLst>
      <p:ext uri="{BB962C8B-B14F-4D97-AF65-F5344CB8AC3E}">
        <p14:creationId xmlns:p14="http://schemas.microsoft.com/office/powerpoint/2010/main" val="3730442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20</a:t>
            </a:fld>
            <a:endParaRPr lang="en-US"/>
          </a:p>
        </p:txBody>
      </p:sp>
    </p:spTree>
    <p:extLst>
      <p:ext uri="{BB962C8B-B14F-4D97-AF65-F5344CB8AC3E}">
        <p14:creationId xmlns:p14="http://schemas.microsoft.com/office/powerpoint/2010/main" val="252312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28C8D-6E3F-DA4A-909E-CDBBA8478039}" type="slidenum">
              <a:rPr lang="en-US" smtClean="0"/>
              <a:t>21</a:t>
            </a:fld>
            <a:endParaRPr lang="en-US"/>
          </a:p>
        </p:txBody>
      </p:sp>
    </p:spTree>
    <p:extLst>
      <p:ext uri="{BB962C8B-B14F-4D97-AF65-F5344CB8AC3E}">
        <p14:creationId xmlns:p14="http://schemas.microsoft.com/office/powerpoint/2010/main" val="282301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3d67bda3c_1_13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e3d67bda3c_1_13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107" name="Google Shape;107;ge3d67bda3c_1_13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6552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r>
              <a:rPr lang="en-US" b="1" dirty="0"/>
              <a:t>INITIAL DRAFT PRESENTATION TEXT WITH ANGEL’S EDITS:</a:t>
            </a: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COTA is planning for the implementation of a new electronic, account-based fare collection system for </a:t>
            </a:r>
            <a:r>
              <a:rPr lang="en-US" sz="1200" dirty="0">
                <a:highlight>
                  <a:srgbClr val="FEC202"/>
                </a:highlight>
                <a:latin typeface="Arial"/>
                <a:ea typeface="Arial"/>
                <a:cs typeface="Arial"/>
                <a:sym typeface="Arial"/>
              </a:rPr>
              <a:t>late 2021 (4</a:t>
            </a:r>
            <a:r>
              <a:rPr lang="en-US" sz="1200" baseline="30000" dirty="0">
                <a:highlight>
                  <a:srgbClr val="FEC202"/>
                </a:highlight>
                <a:latin typeface="Arial"/>
                <a:ea typeface="Arial"/>
                <a:cs typeface="Arial"/>
                <a:sym typeface="Arial"/>
              </a:rPr>
              <a:t>th</a:t>
            </a:r>
            <a:r>
              <a:rPr lang="en-US" sz="1200" dirty="0">
                <a:highlight>
                  <a:srgbClr val="FEC202"/>
                </a:highlight>
                <a:latin typeface="Arial"/>
                <a:ea typeface="Arial"/>
                <a:cs typeface="Arial"/>
                <a:sym typeface="Arial"/>
              </a:rPr>
              <a:t> Quarter)</a:t>
            </a:r>
            <a:r>
              <a:rPr lang="en-US" sz="1200" dirty="0">
                <a:latin typeface="Arial"/>
                <a:ea typeface="Arial"/>
                <a:cs typeface="Arial"/>
                <a:sym typeface="Arial"/>
              </a:rPr>
              <a:t> </a:t>
            </a: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goal is to increase access and flexibility in how Customers pay their fares, while providing a seamless payment experience.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fare management system is a major first step as COTA promotes electronic fare payments and reduce the use of cash.</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This effort is driven by COTA’s commitment to providing access to safe and affordable transit, with a focus on ease of use and inclusivity to all customers.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new fare management system will replace COTA’s current passes issued and swiped at the farebox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strike="noStrike" dirty="0">
                <a:latin typeface="Arial"/>
                <a:ea typeface="Arial"/>
                <a:cs typeface="Arial"/>
                <a:sym typeface="Arial"/>
              </a:rPr>
              <a:t>After the initial launch, COTA will begin working on transitioning its other programs (such as C-Pass) to the new system. </a:t>
            </a:r>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23</a:t>
            </a:fld>
            <a:endParaRPr lang="en-US"/>
          </a:p>
        </p:txBody>
      </p:sp>
    </p:spTree>
    <p:extLst>
      <p:ext uri="{BB962C8B-B14F-4D97-AF65-F5344CB8AC3E}">
        <p14:creationId xmlns:p14="http://schemas.microsoft.com/office/powerpoint/2010/main" val="188021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r>
              <a:rPr lang="en-US" b="1" dirty="0"/>
              <a:t>INITIAL DRAFT PRESENTATION TEXT WITH ANGEL’S EDITS:</a:t>
            </a: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With the account-based ticketing system, customers will be able to add funds to their account that is tied to either a mobile device or a reusable smart card.</a:t>
            </a:r>
          </a:p>
          <a:p>
            <a:pPr marL="336550" lvl="0" indent="-171450" algn="l" rtl="0">
              <a:lnSpc>
                <a:spcPct val="115000"/>
              </a:lnSpc>
              <a:spcBef>
                <a:spcPts val="0"/>
              </a:spcBef>
              <a:spcAft>
                <a:spcPts val="0"/>
              </a:spcAft>
              <a:buSzPts val="1000"/>
              <a:buFont typeface="Arial" panose="020B0604020202020204" pitchFamily="34" charset="0"/>
              <a:buChar char="•"/>
            </a:pPr>
            <a:r>
              <a:rPr lang="en-US" sz="1200" dirty="0">
                <a:latin typeface="Arial"/>
                <a:ea typeface="Arial"/>
                <a:cs typeface="Arial"/>
                <a:sym typeface="Arial"/>
              </a:rPr>
              <a:t>Customers will then use the pass to pay their fare by scanning a barcode on their phone or tapping their smart card on a validator</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This slide provides an example of what COTA customers will see in the Transit App.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Customers will be able to plan their trip, check bus arrival, set up an account, add funds to their account and pay their fare directly using the Transit App.</a:t>
            </a:r>
          </a:p>
        </p:txBody>
      </p:sp>
    </p:spTree>
    <p:extLst>
      <p:ext uri="{BB962C8B-B14F-4D97-AF65-F5344CB8AC3E}">
        <p14:creationId xmlns:p14="http://schemas.microsoft.com/office/powerpoint/2010/main" val="346284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3d67bda3c_4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e3d67bda3c_4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lvl="0" indent="0" algn="l" rtl="0">
              <a:lnSpc>
                <a:spcPct val="115000"/>
              </a:lnSpc>
              <a:spcBef>
                <a:spcPts val="1200"/>
              </a:spcBef>
              <a:spcAft>
                <a:spcPts val="0"/>
              </a:spcAft>
              <a:buClr>
                <a:schemeClr val="dk1"/>
              </a:buClr>
              <a:buSzPts val="1000"/>
              <a:buFont typeface="Arial" panose="020B0604020202020204" pitchFamily="34" charset="0"/>
              <a:buNone/>
            </a:pPr>
            <a:r>
              <a:rPr lang="en-US" sz="1000" b="1" dirty="0">
                <a:latin typeface="Arial"/>
                <a:ea typeface="Arial"/>
                <a:cs typeface="Arial"/>
                <a:sym typeface="Arial"/>
              </a:rPr>
              <a:t>SAME INFORMATION AS PREVIOUS SLIDE BUT GOOD FOR REFERENCE.</a:t>
            </a: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000" dirty="0">
                <a:latin typeface="Arial"/>
                <a:ea typeface="Arial"/>
                <a:cs typeface="Arial"/>
                <a:sym typeface="Arial"/>
              </a:rPr>
              <a:t>With the account-based ticketing system, customers will be able to add funds to their account that is tied to either a mobile device or a reusable smart card.</a:t>
            </a:r>
            <a:endParaRPr sz="1000" dirty="0">
              <a:latin typeface="Arial"/>
              <a:ea typeface="Arial"/>
              <a:cs typeface="Arial"/>
              <a:sym typeface="Arial"/>
            </a:endParaRPr>
          </a:p>
          <a:p>
            <a:pPr marL="336550" lvl="0" indent="-171450" algn="l" rtl="0">
              <a:lnSpc>
                <a:spcPct val="115000"/>
              </a:lnSpc>
              <a:spcBef>
                <a:spcPts val="0"/>
              </a:spcBef>
              <a:spcAft>
                <a:spcPts val="0"/>
              </a:spcAft>
              <a:buSzPts val="1000"/>
              <a:buFont typeface="Arial" panose="020B0604020202020204" pitchFamily="34" charset="0"/>
              <a:buChar char="•"/>
            </a:pPr>
            <a:r>
              <a:rPr lang="en-US" sz="1000" dirty="0">
                <a:latin typeface="Arial"/>
                <a:ea typeface="Arial"/>
                <a:cs typeface="Arial"/>
                <a:sym typeface="Arial"/>
              </a:rPr>
              <a:t>Riders will then use the pass to pay their fare by scanning a barcode on their phone or tapping their smart card on a validator</a:t>
            </a:r>
            <a:endParaRPr sz="1000" dirty="0">
              <a:latin typeface="Arial"/>
              <a:ea typeface="Arial"/>
              <a:cs typeface="Arial"/>
              <a:sym typeface="Arial"/>
            </a:endParaRP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000" dirty="0">
                <a:latin typeface="Arial"/>
                <a:ea typeface="Arial"/>
                <a:cs typeface="Arial"/>
                <a:sym typeface="Arial"/>
              </a:rPr>
              <a:t>This slide provides an example of what COTA customers will see in the Transit App.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000" dirty="0">
                <a:latin typeface="Arial"/>
                <a:ea typeface="Arial"/>
                <a:cs typeface="Arial"/>
                <a:sym typeface="Arial"/>
              </a:rPr>
              <a:t>Riders will be able to plan their trip, check bus arrival, set up an account, add funds to their account and pay their fare directly using the Transit App.  </a:t>
            </a:r>
            <a:endParaRPr sz="1000" dirty="0">
              <a:latin typeface="Arial"/>
              <a:ea typeface="Arial"/>
              <a:cs typeface="Arial"/>
              <a:sym typeface="Arial"/>
            </a:endParaRPr>
          </a:p>
          <a:p>
            <a:pPr marL="336550" marR="0" lvl="0" indent="-17145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Char char="•"/>
              <a:tabLst/>
              <a:defRPr/>
            </a:pPr>
            <a:endParaRPr lang="en-US" b="1" dirty="0"/>
          </a:p>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endParaRPr lang="en-US" b="1" dirty="0"/>
          </a:p>
          <a:p>
            <a:pPr marL="165100" marR="0" lvl="0" indent="0" algn="l" defTabSz="914400" rtl="0" eaLnBrk="1" fontAlgn="auto" latinLnBrk="0" hangingPunct="1">
              <a:lnSpc>
                <a:spcPct val="115000"/>
              </a:lnSpc>
              <a:spcBef>
                <a:spcPts val="1200"/>
              </a:spcBef>
              <a:spcAft>
                <a:spcPts val="0"/>
              </a:spcAft>
              <a:buClr>
                <a:schemeClr val="dk1"/>
              </a:buClr>
              <a:buSzPts val="1000"/>
              <a:buFont typeface="Arial" panose="020B0604020202020204" pitchFamily="34" charset="0"/>
              <a:buNone/>
              <a:tabLst/>
              <a:defRPr/>
            </a:pPr>
            <a:r>
              <a:rPr lang="en-US" b="1" dirty="0"/>
              <a:t>INITIAL DRAFT PRESENTATION TEXT WITH ANGEL’S EDITS:</a:t>
            </a: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Riders would scan a barcode in the Transit App or tap their smart card to pay the fare at the on-board validator</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Once the ride scans their phone or taps the smart card on the on-board validator, the appropriate fare will be deducted from their account.</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validator will then provide confirmation on the screen, through an audible beep and a green light that the fare has been accepted.</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All validators will be consistently mounted on the right hand side when entering the vehicle.</a:t>
            </a:r>
            <a:endParaRPr lang="en-US" b="1" dirty="0"/>
          </a:p>
        </p:txBody>
      </p:sp>
    </p:spTree>
    <p:extLst>
      <p:ext uri="{BB962C8B-B14F-4D97-AF65-F5344CB8AC3E}">
        <p14:creationId xmlns:p14="http://schemas.microsoft.com/office/powerpoint/2010/main" val="218841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8C8D-6E3F-DA4A-909E-CDBBA8478039}" type="slidenum">
              <a:rPr lang="en-US" smtClean="0"/>
              <a:t>4</a:t>
            </a:fld>
            <a:endParaRPr lang="en-US"/>
          </a:p>
        </p:txBody>
      </p:sp>
    </p:spTree>
    <p:extLst>
      <p:ext uri="{BB962C8B-B14F-4D97-AF65-F5344CB8AC3E}">
        <p14:creationId xmlns:p14="http://schemas.microsoft.com/office/powerpoint/2010/main" val="2208936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2100" algn="l" rtl="0">
              <a:lnSpc>
                <a:spcPct val="115000"/>
              </a:lnSpc>
              <a:spcBef>
                <a:spcPts val="1200"/>
              </a:spcBef>
              <a:spcAft>
                <a:spcPts val="0"/>
              </a:spcAft>
              <a:buClr>
                <a:schemeClr val="dk1"/>
              </a:buClr>
              <a:buSzPts val="1000"/>
              <a:buChar char="●"/>
            </a:pPr>
            <a:r>
              <a:rPr lang="en-US" sz="1200" dirty="0">
                <a:latin typeface="Arial"/>
                <a:ea typeface="Arial"/>
                <a:cs typeface="Arial"/>
                <a:sym typeface="Arial"/>
              </a:rPr>
              <a:t>The new fare collection system supports fare capping, which is a strategy that would increase affordability and convenience, and promote transit ridership.</a:t>
            </a:r>
          </a:p>
          <a:p>
            <a:pPr marL="457200" lvl="0" indent="-292100" algn="l" rtl="0">
              <a:lnSpc>
                <a:spcPct val="115000"/>
              </a:lnSpc>
              <a:spcBef>
                <a:spcPts val="0"/>
              </a:spcBef>
              <a:spcAft>
                <a:spcPts val="0"/>
              </a:spcAft>
              <a:buClr>
                <a:schemeClr val="dk1"/>
              </a:buClr>
              <a:buSzPts val="1000"/>
              <a:buFont typeface="Arial"/>
              <a:buChar char="●"/>
            </a:pPr>
            <a:r>
              <a:rPr lang="en-US" sz="1200" dirty="0">
                <a:latin typeface="Arial"/>
                <a:ea typeface="Arial"/>
                <a:cs typeface="Arial"/>
                <a:sym typeface="Arial"/>
              </a:rPr>
              <a:t>For many customers the upfront cost of 31-day pass or even a 7-day pass may be a barrier</a:t>
            </a:r>
          </a:p>
          <a:p>
            <a:pPr marL="457200" lvl="0" indent="-292100" algn="l" rtl="0">
              <a:lnSpc>
                <a:spcPct val="115000"/>
              </a:lnSpc>
              <a:spcBef>
                <a:spcPts val="0"/>
              </a:spcBef>
              <a:spcAft>
                <a:spcPts val="0"/>
              </a:spcAft>
              <a:buClr>
                <a:schemeClr val="dk1"/>
              </a:buClr>
              <a:buSzPts val="1000"/>
              <a:buChar char="●"/>
            </a:pPr>
            <a:r>
              <a:rPr lang="en-US" sz="1200" b="1" dirty="0">
                <a:latin typeface="Arial"/>
                <a:ea typeface="Arial"/>
                <a:cs typeface="Arial"/>
                <a:sym typeface="Arial"/>
              </a:rPr>
              <a:t>Fare Capping</a:t>
            </a:r>
            <a:r>
              <a:rPr lang="en-US" sz="1200" dirty="0">
                <a:latin typeface="Arial"/>
                <a:ea typeface="Arial"/>
                <a:cs typeface="Arial"/>
                <a:sym typeface="Arial"/>
              </a:rPr>
              <a:t> enables a customer to pay towards a pass in increments, and fares are capped once a customer has paid the equivalent of a day or monthly pass.</a:t>
            </a:r>
          </a:p>
          <a:p>
            <a:pPr marL="457200" lvl="0" indent="-292100" algn="l" rtl="0">
              <a:lnSpc>
                <a:spcPct val="115000"/>
              </a:lnSpc>
              <a:spcBef>
                <a:spcPts val="0"/>
              </a:spcBef>
              <a:spcAft>
                <a:spcPts val="0"/>
              </a:spcAft>
              <a:buClr>
                <a:schemeClr val="dk1"/>
              </a:buClr>
              <a:buSzPts val="1000"/>
              <a:buChar char="●"/>
            </a:pPr>
            <a:r>
              <a:rPr lang="en-US" sz="1200" dirty="0">
                <a:latin typeface="Arial"/>
                <a:ea typeface="Arial"/>
                <a:cs typeface="Arial"/>
                <a:sym typeface="Arial"/>
              </a:rPr>
              <a:t>Essentially, a customer can expect to spend no more than $62, the price of a monthly pass, on fixed route service in any given month.</a:t>
            </a:r>
          </a:p>
          <a:p>
            <a:pPr marL="457200" lvl="0" indent="-292100" algn="l" rtl="0">
              <a:lnSpc>
                <a:spcPct val="115000"/>
              </a:lnSpc>
              <a:spcBef>
                <a:spcPts val="0"/>
              </a:spcBef>
              <a:spcAft>
                <a:spcPts val="0"/>
              </a:spcAft>
              <a:buClr>
                <a:schemeClr val="dk1"/>
              </a:buClr>
              <a:buSzPts val="1000"/>
              <a:buChar char="●"/>
            </a:pPr>
            <a:r>
              <a:rPr lang="en-US" sz="1200" dirty="0">
                <a:latin typeface="Arial"/>
                <a:ea typeface="Arial"/>
                <a:cs typeface="Arial"/>
                <a:sym typeface="Arial"/>
              </a:rPr>
              <a:t>*Walk through of the example of Fare Capping with a Daily Pass.</a:t>
            </a:r>
          </a:p>
          <a:p>
            <a:pPr marL="457200" lvl="0" indent="-292100" algn="l" rtl="0">
              <a:lnSpc>
                <a:spcPct val="115000"/>
              </a:lnSpc>
              <a:spcBef>
                <a:spcPts val="0"/>
              </a:spcBef>
              <a:spcAft>
                <a:spcPts val="0"/>
              </a:spcAft>
              <a:buClr>
                <a:schemeClr val="dk1"/>
              </a:buClr>
              <a:buSzPts val="1000"/>
              <a:buFont typeface="Arial"/>
              <a:buChar char="●"/>
            </a:pPr>
            <a:r>
              <a:rPr lang="en-US" sz="1200" dirty="0">
                <a:latin typeface="Arial"/>
                <a:ea typeface="Arial"/>
                <a:cs typeface="Arial"/>
                <a:sym typeface="Arial"/>
              </a:rPr>
              <a:t>By enabling a customer to pay towards a pass, the need to offer 7-day and 31-day pass for most customers would be eliminated</a:t>
            </a:r>
          </a:p>
          <a:p>
            <a:endParaRPr lang="en-US" dirty="0"/>
          </a:p>
        </p:txBody>
      </p:sp>
      <p:sp>
        <p:nvSpPr>
          <p:cNvPr id="4" name="Slide Number Placeholder 3"/>
          <p:cNvSpPr>
            <a:spLocks noGrp="1"/>
          </p:cNvSpPr>
          <p:nvPr>
            <p:ph type="sldNum" sz="quarter" idx="5"/>
          </p:nvPr>
        </p:nvSpPr>
        <p:spPr/>
        <p:txBody>
          <a:bodyPr/>
          <a:lstStyle/>
          <a:p>
            <a:fld id="{57028C8D-6E3F-DA4A-909E-CDBBA8478039}" type="slidenum">
              <a:rPr lang="en-US" smtClean="0"/>
              <a:t>26</a:t>
            </a:fld>
            <a:endParaRPr lang="en-US"/>
          </a:p>
        </p:txBody>
      </p:sp>
    </p:spTree>
    <p:extLst>
      <p:ext uri="{BB962C8B-B14F-4D97-AF65-F5344CB8AC3E}">
        <p14:creationId xmlns:p14="http://schemas.microsoft.com/office/powerpoint/2010/main" val="129266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DRAFT PRESENTATION TEXT WITH ANGEL’S EDITS:</a:t>
            </a:r>
            <a:endParaRPr lang="en-US" sz="1200" dirty="0">
              <a:latin typeface="Arial"/>
              <a:ea typeface="Arial"/>
              <a:cs typeface="Arial"/>
              <a:sym typeface="Arial"/>
            </a:endParaRP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For those customer that don’t have access or ability to add funds onto their account through the app or website using credit or debit card, there will be approximately 400 retail locations where people can visit to load funds to their accounts using cash.</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These retail networks also process payments and digitize cash for other providers such as mobile carriers, Amazon, and utility companies, so this technology is already being used by many customers. </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This is a significant expansion from the 10 existing locations where passes are currently sold. </a:t>
            </a:r>
            <a:r>
              <a:rPr lang="en-US" sz="1200" strike="sngStrike" dirty="0">
                <a:latin typeface="Arial"/>
                <a:ea typeface="Arial"/>
                <a:cs typeface="Arial"/>
                <a:sym typeface="Arial"/>
              </a:rPr>
              <a:t>The 400 retail locations will be determined based on COTA’s analysis of community needs. </a:t>
            </a:r>
            <a:r>
              <a:rPr lang="en-US" sz="1200" dirty="0">
                <a:latin typeface="Arial"/>
                <a:ea typeface="Arial"/>
                <a:cs typeface="Arial"/>
                <a:sym typeface="Arial"/>
              </a:rPr>
              <a:t>COTA is working with payment network vendors </a:t>
            </a:r>
            <a:r>
              <a:rPr lang="en-US" sz="1200" dirty="0" err="1">
                <a:latin typeface="Arial"/>
                <a:ea typeface="Arial"/>
                <a:cs typeface="Arial"/>
                <a:sym typeface="Arial"/>
              </a:rPr>
              <a:t>incomm</a:t>
            </a:r>
            <a:r>
              <a:rPr lang="en-US" sz="1200" dirty="0">
                <a:latin typeface="Arial"/>
                <a:ea typeface="Arial"/>
                <a:cs typeface="Arial"/>
                <a:sym typeface="Arial"/>
              </a:rPr>
              <a:t> and </a:t>
            </a:r>
            <a:r>
              <a:rPr lang="en-US" sz="1200" dirty="0" err="1">
                <a:latin typeface="Arial"/>
                <a:ea typeface="Arial"/>
                <a:cs typeface="Arial"/>
                <a:sym typeface="Arial"/>
              </a:rPr>
              <a:t>TCetra</a:t>
            </a:r>
            <a:r>
              <a:rPr lang="en-US" sz="1200" dirty="0">
                <a:latin typeface="Arial"/>
                <a:ea typeface="Arial"/>
                <a:cs typeface="Arial"/>
                <a:sym typeface="Arial"/>
              </a:rPr>
              <a:t> to ensure there is sufficient coverage throughout the Central Ohio region. </a:t>
            </a:r>
            <a:r>
              <a:rPr lang="en-US" sz="1200" strike="sngStrike" dirty="0">
                <a:latin typeface="Arial"/>
                <a:ea typeface="Arial"/>
                <a:cs typeface="Arial"/>
                <a:sym typeface="Arial"/>
              </a:rPr>
              <a:t> expand this network.</a:t>
            </a:r>
            <a:r>
              <a:rPr lang="en-US" sz="1200" dirty="0">
                <a:latin typeface="Arial"/>
                <a:ea typeface="Arial"/>
                <a:cs typeface="Arial"/>
                <a:sym typeface="Arial"/>
              </a:rPr>
              <a:t>  Some retail locations in which customers will be able to do this include CVS, Walmart, Speedway as well as many smaller independent retailers.</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endParaRPr lang="en-US" sz="1200" dirty="0">
              <a:latin typeface="Arial"/>
              <a:ea typeface="Arial"/>
              <a:cs typeface="Arial"/>
              <a:sym typeface="Arial"/>
            </a:endParaRPr>
          </a:p>
          <a:p>
            <a:pPr marL="336550" lvl="0" indent="-171450" algn="l" rtl="0">
              <a:lnSpc>
                <a:spcPct val="115000"/>
              </a:lnSpc>
              <a:spcBef>
                <a:spcPts val="120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For customers loading cash at a retail location, the customer will take their fare media to a participating store</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customer will generate barcode either in the Transit App on their mobile device or show the barcode on their smart card to the cashier</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cashier will then will scan to pull up the account.</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The customer will provide cash payment to the cashier who will then load the funds to the customer’s COTA account.</a:t>
            </a:r>
          </a:p>
          <a:p>
            <a:pPr marL="336550" lvl="0" indent="-171450" algn="l" rtl="0">
              <a:lnSpc>
                <a:spcPct val="115000"/>
              </a:lnSpc>
              <a:spcBef>
                <a:spcPts val="0"/>
              </a:spcBef>
              <a:spcAft>
                <a:spcPts val="0"/>
              </a:spcAft>
              <a:buClr>
                <a:schemeClr val="dk1"/>
              </a:buClr>
              <a:buSzPts val="1000"/>
              <a:buFont typeface="Arial" panose="020B0604020202020204" pitchFamily="34" charset="0"/>
              <a:buChar char="•"/>
            </a:pPr>
            <a:r>
              <a:rPr lang="en-US" sz="1200" dirty="0">
                <a:latin typeface="Arial"/>
                <a:ea typeface="Arial"/>
                <a:cs typeface="Arial"/>
                <a:sym typeface="Arial"/>
              </a:rPr>
              <a:t>Customers will then be able to use their mobile account or smart card and scan their fare at the on-board validator</a:t>
            </a:r>
            <a:endParaRPr lang="en-US" dirty="0"/>
          </a:p>
          <a:p>
            <a:pPr marL="457200" lvl="0" indent="0" algn="l" rtl="0">
              <a:spcBef>
                <a:spcPts val="0"/>
              </a:spcBef>
              <a:spcAft>
                <a:spcPts val="0"/>
              </a:spcAft>
              <a:buNone/>
            </a:pPr>
            <a:endParaRPr lang="en-US" dirty="0"/>
          </a:p>
          <a:p>
            <a:pPr marL="45720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66876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3d67bda3c_1_14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e3d67bda3c_1_14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220" name="Google Shape;220;ge3d67bda3c_1_14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4814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3d67bda3c_4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e3d67bda3c_4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In preparation of the launch of the new fare system, COTA initiated a fare study  at the end of 2020 with the objective of evaluating its fare policy and structure</a:t>
            </a:r>
          </a:p>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The study included evaluation of current fare system and identification of opportunities to improve and simplify COTA’s fares</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As required by federal law, we are conducting public outreach to obtain public feedback on the the proposed changes</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In addition, we are conducting a Title VI fare equity analysis to understand whether the proposed changes would result in a disparate impact on minority populations or a disproportion burden on low-income populations</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We are working to coordinate this project with the fare collection project as much as possible to provide customers the best possible experience</a:t>
            </a:r>
          </a:p>
          <a:p>
            <a:pPr marL="457200" lvl="0" indent="-292100" algn="l" rtl="0">
              <a:lnSpc>
                <a:spcPct val="115000"/>
              </a:lnSpc>
              <a:spcBef>
                <a:spcPts val="0"/>
              </a:spcBef>
              <a:spcAft>
                <a:spcPts val="0"/>
              </a:spcAft>
              <a:buClr>
                <a:schemeClr val="dk1"/>
              </a:buClr>
              <a:buSzPts val="1000"/>
              <a:buChar char="●"/>
            </a:pPr>
            <a:r>
              <a:rPr lang="en-US" sz="1000" dirty="0">
                <a:latin typeface="Arial"/>
                <a:cs typeface="Arial"/>
                <a:sym typeface="Arial"/>
              </a:rPr>
              <a:t>The technology available with the </a:t>
            </a:r>
            <a:r>
              <a:rPr lang="en-US" sz="1000" dirty="0" err="1">
                <a:latin typeface="Arial"/>
                <a:cs typeface="Arial"/>
                <a:sym typeface="Arial"/>
              </a:rPr>
              <a:t>Masabi</a:t>
            </a:r>
            <a:r>
              <a:rPr lang="en-US" sz="1000" dirty="0">
                <a:latin typeface="Arial"/>
                <a:cs typeface="Arial"/>
                <a:sym typeface="Arial"/>
              </a:rPr>
              <a:t> system allows us to offer many of the fare changes that we will discuss today.  That is why these two points are so closely tied together. </a:t>
            </a:r>
            <a:endParaRPr lang="en-US" sz="1000" dirty="0">
              <a:latin typeface="Arial"/>
              <a:ea typeface="Arial"/>
              <a:cs typeface="Arial"/>
              <a:sym typeface="Arial"/>
            </a:endParaRPr>
          </a:p>
          <a:p>
            <a:pPr marL="457200" lvl="0" indent="-292100" algn="l" rtl="0">
              <a:lnSpc>
                <a:spcPct val="115000"/>
              </a:lnSpc>
              <a:spcBef>
                <a:spcPts val="1200"/>
              </a:spcBef>
              <a:spcAft>
                <a:spcPts val="0"/>
              </a:spcAft>
              <a:buClr>
                <a:schemeClr val="dk1"/>
              </a:buClr>
              <a:buSzPts val="1000"/>
              <a:buChar char="●"/>
            </a:pPr>
            <a:endParaRPr lang="en-US" sz="1000" dirty="0">
              <a:latin typeface="Arial"/>
              <a:ea typeface="Arial"/>
              <a:cs typeface="Arial"/>
              <a:sym typeface="Arial"/>
            </a:endParaRPr>
          </a:p>
          <a:p>
            <a:pPr marL="165100" marR="0" lvl="0" indent="0" algn="l" defTabSz="914400" rtl="0" eaLnBrk="1" fontAlgn="auto" latinLnBrk="0" hangingPunct="1">
              <a:lnSpc>
                <a:spcPct val="115000"/>
              </a:lnSpc>
              <a:spcBef>
                <a:spcPts val="1200"/>
              </a:spcBef>
              <a:spcAft>
                <a:spcPts val="0"/>
              </a:spcAft>
              <a:buClr>
                <a:schemeClr val="dk1"/>
              </a:buClr>
              <a:buSzPts val="1000"/>
              <a:buFontTx/>
              <a:buNone/>
              <a:tabLst/>
              <a:defRPr/>
            </a:pPr>
            <a:endParaRPr lang="en-US" sz="1000" b="1" dirty="0"/>
          </a:p>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These are fare changes under consideration;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It is important to stress that THERE IS CURRENTLY NO FARE INCREASE BEING CONSIDERED.</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The new fare collection system greatly increases COTA’s flexibility in enacting new fare strategies to meet the needs of its customers today and into the future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In the near term, COTA is exploring the implementation of 2-Hour passes in lieu of the current transfer policy, flat fares to simplify the fare structure, and fare capping to increase affordability.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In 2022 and beyond, COTA is considering introducing low-income fares to minimize barriers to transit and increase accessibility,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COTA is also exploring discontinuing cash transfers as well as onboard day passes to improve operational efficiency.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In addition to these, as part of the review of COTA’s fare policies, COTA identified supporting strategies that we believe would enhance the overall customer experience</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There are also new opportunities available with the new fare management system to support and introduce new fares and pass programs</a:t>
            </a:r>
          </a:p>
          <a:p>
            <a:pPr marL="457200" lvl="0" indent="-292100" algn="l" rtl="0">
              <a:lnSpc>
                <a:spcPct val="115000"/>
              </a:lnSpc>
              <a:spcBef>
                <a:spcPts val="0"/>
              </a:spcBef>
              <a:spcAft>
                <a:spcPts val="0"/>
              </a:spcAft>
              <a:buClr>
                <a:schemeClr val="dk1"/>
              </a:buClr>
              <a:buSzPts val="1000"/>
              <a:buChar char="●"/>
            </a:pPr>
            <a:endParaRPr lang="en-US" sz="1000" dirty="0">
              <a:latin typeface="Arial"/>
              <a:cs typeface="Arial"/>
              <a:sym typeface="Arial"/>
            </a:endParaRPr>
          </a:p>
          <a:p>
            <a:pPr marL="457200" lvl="0" indent="-292100" algn="l" rtl="0">
              <a:lnSpc>
                <a:spcPct val="115000"/>
              </a:lnSpc>
              <a:spcBef>
                <a:spcPts val="0"/>
              </a:spcBef>
              <a:spcAft>
                <a:spcPts val="0"/>
              </a:spcAft>
              <a:buClr>
                <a:schemeClr val="dk1"/>
              </a:buClr>
              <a:buSzPts val="1000"/>
              <a:buChar char="●"/>
            </a:pPr>
            <a:endParaRPr lang="en-US" sz="1000" dirty="0">
              <a:latin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cs typeface="Arial"/>
                <a:sym typeface="Arial"/>
              </a:rPr>
              <a:t/>
            </a:r>
            <a:br>
              <a:rPr lang="en-US" sz="1000" dirty="0">
                <a:latin typeface="Arial"/>
                <a:cs typeface="Arial"/>
                <a:sym typeface="Arial"/>
              </a:rPr>
            </a:br>
            <a:endParaRPr dirty="0"/>
          </a:p>
        </p:txBody>
      </p:sp>
    </p:spTree>
    <p:extLst>
      <p:ext uri="{BB962C8B-B14F-4D97-AF65-F5344CB8AC3E}">
        <p14:creationId xmlns:p14="http://schemas.microsoft.com/office/powerpoint/2010/main" val="268758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d67bda3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e3d67bda3c_1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Replace one-way transfers valid for 2 hours with 2-hour passes</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Currently, transfers have directional limits. Two hour pass would simplify transfer policies and make them easier to understand while providing greater flexibility.</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With this change, customers will be able to access unlimited travel to COTA bus services within 2 hours providing greater flexibility and more cost-effective option to complete errands within two hours and link errands.</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A limitation of the change is that the transition to 2-hour pass would only be available for those paying with electronic transfers; cash transfers issued from the farebox would still have embedded roundtrip restrictions</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While there is potential for revenue loss from customers who are able to complete their trip within 2 hours, the new policy may encourage new transit trips as transit becomes a more cost-effective option </a:t>
            </a:r>
            <a:endParaRPr sz="1000" dirty="0">
              <a:latin typeface="Arial"/>
              <a:ea typeface="Arial"/>
              <a:cs typeface="Arial"/>
              <a:sym typeface="Arial"/>
            </a:endParaRPr>
          </a:p>
        </p:txBody>
      </p:sp>
    </p:spTree>
    <p:extLst>
      <p:ext uri="{BB962C8B-B14F-4D97-AF65-F5344CB8AC3E}">
        <p14:creationId xmlns:p14="http://schemas.microsoft.com/office/powerpoint/2010/main" val="120070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d67bda3c_4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e3d67bda3c_4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Eliminate Rush Hour fare upcharge resulting in a flat fare structure</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All full fare regular customers using fixed route would pay $2 regardless of the service they use</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This change simplified the fare structure, making it easier to understand. No more paying upgrades when transferring between services or determining which type of pass to purchase</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It would make it easier to implement using the new fare management system and would limit complexity in fare capping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While benefiting those who transfer between services, as all services will now cost the same, and no upcharge required</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This change may lead to a slight loss in revenue. However they make up a small proportion of COTA fixed route ridership</a:t>
            </a:r>
            <a:endParaRPr sz="1000" dirty="0">
              <a:latin typeface="Arial"/>
              <a:ea typeface="Arial"/>
              <a:cs typeface="Arial"/>
              <a:sym typeface="Arial"/>
            </a:endParaRP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146498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3d67bda3c_4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3d67bda3c_4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The new fare collection system supports fare capping, which is a strategy that would increase affordability and convenience, and promote transit ridership.</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For many customers the upfront cost of 31-day pass or even a 7-day pass may be a barrier</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b="1" dirty="0">
                <a:latin typeface="Arial"/>
                <a:ea typeface="Arial"/>
                <a:cs typeface="Arial"/>
                <a:sym typeface="Arial"/>
              </a:rPr>
              <a:t>Fare Capping</a:t>
            </a:r>
            <a:r>
              <a:rPr lang="en-US" sz="1000" dirty="0">
                <a:latin typeface="Arial"/>
                <a:ea typeface="Arial"/>
                <a:cs typeface="Arial"/>
                <a:sym typeface="Arial"/>
              </a:rPr>
              <a:t> enables a customer to pay towards a pass in increments, and fares are capped once a customer has paid the equivalent of a day or monthly pass.</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Essentially, a customer can expect to spend no more than $62, the price of a monthly pass, on fixed route service in any given month.</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*Walk through of the example* </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By enabling a customer to pay towards a pass, the need to offer 7-day and 31-day pass for most customers would be eliminated</a:t>
            </a:r>
            <a:endParaRPr sz="1000" dirty="0">
              <a:latin typeface="Arial"/>
              <a:ea typeface="Arial"/>
              <a:cs typeface="Arial"/>
              <a:sym typeface="Arial"/>
            </a:endParaRPr>
          </a:p>
        </p:txBody>
      </p:sp>
    </p:spTree>
    <p:extLst>
      <p:ext uri="{BB962C8B-B14F-4D97-AF65-F5344CB8AC3E}">
        <p14:creationId xmlns:p14="http://schemas.microsoft.com/office/powerpoint/2010/main" val="843858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3d67bda3c_4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e3d67bda3c_4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dirty="0">
                <a:latin typeface="Arial"/>
                <a:ea typeface="Arial"/>
                <a:cs typeface="Arial"/>
                <a:sym typeface="Arial"/>
              </a:rPr>
              <a:t>Fare capping increases affordability by eliminating the need to purchase a pass upfront, it provides customers with the “best fare” and encourages transit use by making it easy to use - just pay as you go and know that your fares are capped at $62 for the month</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Since fare capping is only available on mobile payment or smart card, it encourages electronic fare payment improving operations by reducing the time it takes customers to pay their fare when boarding compared to paying cash or activating and swiping a pass at the farebox</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While fare capping does provide a lot of benefits for customers, it does require customers to have a smartphone or smart card and add funds to their accounts to benefit, which can pose an equity concern if customers don’t have access to the fare media and the retail network</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COTA is committed to make sure customers have access to the fare management system - many customers will have the fare media in their pockets already with a compatible smartphone - COTA is also focused on making sure that customers have ability to load cash to their accounts conveniently at retail locations and not just accepting online payments</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By providing all customers paying with electronic fare media the best fare, COTA anticipates potential revenue loss and at this time is able to implement fare capping without increasing fares given reserves and federal funds to help the agency recover from COVID</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As COTA implements fare capping, it will be important for COTA to develop a clear communication plan to explain how fare capping. There are great lessons to be learned from other agencies, such as Dayton RTA that are implementing fare capping</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Arial"/>
              <a:buChar char="●"/>
            </a:pPr>
            <a:r>
              <a:rPr lang="en-US" sz="1000" dirty="0">
                <a:latin typeface="Arial"/>
                <a:ea typeface="Arial"/>
                <a:cs typeface="Arial"/>
                <a:sym typeface="Arial"/>
              </a:rPr>
              <a:t>While COTA would discontinue 7-day and 31-day passes as part of implementing fare capping, COTA is working with community partners, such as nonprofits and social service agencies, to understand potential alternatives to meet their clients transportation needs</a:t>
            </a:r>
            <a:endParaRPr dirty="0"/>
          </a:p>
        </p:txBody>
      </p:sp>
    </p:spTree>
    <p:extLst>
      <p:ext uri="{BB962C8B-B14F-4D97-AF65-F5344CB8AC3E}">
        <p14:creationId xmlns:p14="http://schemas.microsoft.com/office/powerpoint/2010/main" val="1082451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3d67c3047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e3d67c3047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One Discount Fare Program would streamline the application process and eliminate the distinction between senior and key IDs.  </a:t>
            </a:r>
            <a:endParaRPr dirty="0"/>
          </a:p>
          <a:p>
            <a:pPr marL="457200" lvl="0" indent="-317500" algn="l" rtl="0">
              <a:spcBef>
                <a:spcPts val="0"/>
              </a:spcBef>
              <a:spcAft>
                <a:spcPts val="0"/>
              </a:spcAft>
              <a:buSzPts val="1400"/>
              <a:buChar char="●"/>
            </a:pPr>
            <a:endParaRPr lang="en-US" dirty="0"/>
          </a:p>
          <a:p>
            <a:pPr marL="457200" lvl="0" indent="-317500" algn="l" rtl="0">
              <a:spcBef>
                <a:spcPts val="0"/>
              </a:spcBef>
              <a:spcAft>
                <a:spcPts val="0"/>
              </a:spcAft>
              <a:buSzPts val="1400"/>
              <a:buChar char="●"/>
            </a:pPr>
            <a:r>
              <a:rPr lang="en-US" dirty="0"/>
              <a:t>During the current state analysis of COTA’s fare structure, the confusion regarding when children ride at no cost was identified</a:t>
            </a:r>
            <a:endParaRPr dirty="0"/>
          </a:p>
          <a:p>
            <a:pPr marL="914400" lvl="1" indent="-317500" algn="l" rtl="0">
              <a:spcBef>
                <a:spcPts val="0"/>
              </a:spcBef>
              <a:spcAft>
                <a:spcPts val="0"/>
              </a:spcAft>
              <a:buSzPts val="1400"/>
              <a:buChar char="○"/>
            </a:pPr>
            <a:r>
              <a:rPr lang="en-US" dirty="0"/>
              <a:t>Currently, up to three children under 48” ride at no cost with an adult. The height is based on the height of the farebox to assist the operator to determine eligibility for no fare.</a:t>
            </a:r>
            <a:endParaRPr dirty="0"/>
          </a:p>
          <a:p>
            <a:pPr marL="914400" lvl="1" indent="-317500" algn="l" rtl="0">
              <a:spcBef>
                <a:spcPts val="0"/>
              </a:spcBef>
              <a:spcAft>
                <a:spcPts val="0"/>
              </a:spcAft>
              <a:buSzPts val="1400"/>
              <a:buChar char="○"/>
            </a:pPr>
            <a:r>
              <a:rPr lang="en-US" dirty="0"/>
              <a:t>Under the proposal, children under 5 years of age would ride at no cost with an adult. There would be no limit on the number of children</a:t>
            </a:r>
            <a:endParaRPr dirty="0"/>
          </a:p>
          <a:p>
            <a:pPr marL="914400" lvl="1" indent="-317500" algn="l" rtl="0">
              <a:spcBef>
                <a:spcPts val="0"/>
              </a:spcBef>
              <a:spcAft>
                <a:spcPts val="0"/>
              </a:spcAft>
              <a:buSzPts val="1400"/>
              <a:buChar char="○"/>
            </a:pPr>
            <a:r>
              <a:rPr lang="en-US" dirty="0"/>
              <a:t>Children 5-11 years of age would still be able to pay the discounted reduced fare</a:t>
            </a:r>
          </a:p>
          <a:p>
            <a:pPr marL="596900" lvl="1" indent="0" algn="l" rtl="0">
              <a:spcBef>
                <a:spcPts val="0"/>
              </a:spcBef>
              <a:spcAft>
                <a:spcPts val="0"/>
              </a:spcAft>
              <a:buSzPts val="1400"/>
              <a:buNone/>
            </a:pPr>
            <a:endParaRPr lang="en-US" dirty="0"/>
          </a:p>
          <a:p>
            <a:pPr marL="596900" lvl="1" indent="0" algn="l" rtl="0">
              <a:spcBef>
                <a:spcPts val="0"/>
              </a:spcBef>
              <a:spcAft>
                <a:spcPts val="0"/>
              </a:spcAft>
              <a:buSzPts val="1400"/>
              <a:buNone/>
            </a:pPr>
            <a:endParaRPr lang="en-US" dirty="0"/>
          </a:p>
          <a:p>
            <a:pPr marL="596900" lvl="1" indent="0" algn="l" rtl="0">
              <a:spcBef>
                <a:spcPts val="0"/>
              </a:spcBef>
              <a:spcAft>
                <a:spcPts val="0"/>
              </a:spcAft>
              <a:buSzPts val="1400"/>
              <a:buNone/>
            </a:pPr>
            <a:r>
              <a:rPr lang="en-US" dirty="0"/>
              <a:t>**If asked, Operators will make a judgement call with regard to the age of a child.  They will error on the side of the child.  They will not ask for proof.  </a:t>
            </a:r>
            <a:endParaRPr dirty="0"/>
          </a:p>
        </p:txBody>
      </p:sp>
    </p:spTree>
    <p:extLst>
      <p:ext uri="{BB962C8B-B14F-4D97-AF65-F5344CB8AC3E}">
        <p14:creationId xmlns:p14="http://schemas.microsoft.com/office/powerpoint/2010/main" val="140921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d67c3047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3d67c3047_1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will </a:t>
            </a:r>
            <a:r>
              <a:rPr lang="en-US" dirty="0" smtClean="0"/>
              <a:t>continue</a:t>
            </a:r>
            <a:r>
              <a:rPr lang="en-US" baseline="0" dirty="0" smtClean="0"/>
              <a:t> to share this information throughout</a:t>
            </a:r>
            <a:r>
              <a:rPr lang="en-US" dirty="0" smtClean="0"/>
              <a:t> </a:t>
            </a:r>
            <a:r>
              <a:rPr lang="en-US" dirty="0"/>
              <a:t>August and in September, at the Board meeting where the Board is expected to vote on the proposed changes, they will conduct a public hearing for anyone that wants to comment on the proposal.  Additionally, Staff will be providing feedback to the Board based on what we hear at meetings such as this one.</a:t>
            </a:r>
            <a:endParaRPr dirty="0"/>
          </a:p>
        </p:txBody>
      </p:sp>
      <p:sp>
        <p:nvSpPr>
          <p:cNvPr id="383" name="Google Shape;383;ge3d67c3047_1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16804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8C8D-6E3F-DA4A-909E-CDBBA8478039}" type="slidenum">
              <a:rPr lang="en-US" smtClean="0"/>
              <a:t>5</a:t>
            </a:fld>
            <a:endParaRPr lang="en-US"/>
          </a:p>
        </p:txBody>
      </p:sp>
    </p:spTree>
    <p:extLst>
      <p:ext uri="{BB962C8B-B14F-4D97-AF65-F5344CB8AC3E}">
        <p14:creationId xmlns:p14="http://schemas.microsoft.com/office/powerpoint/2010/main" val="4217119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0244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8C8D-6E3F-DA4A-909E-CDBBA8478039}" type="slidenum">
              <a:rPr lang="en-US" smtClean="0"/>
              <a:t>6</a:t>
            </a:fld>
            <a:endParaRPr lang="en-US"/>
          </a:p>
        </p:txBody>
      </p:sp>
    </p:spTree>
    <p:extLst>
      <p:ext uri="{BB962C8B-B14F-4D97-AF65-F5344CB8AC3E}">
        <p14:creationId xmlns:p14="http://schemas.microsoft.com/office/powerpoint/2010/main" val="364139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8C8D-6E3F-DA4A-909E-CDBBA8478039}" type="slidenum">
              <a:rPr lang="en-US" smtClean="0"/>
              <a:t>7</a:t>
            </a:fld>
            <a:endParaRPr lang="en-US"/>
          </a:p>
        </p:txBody>
      </p:sp>
    </p:spTree>
    <p:extLst>
      <p:ext uri="{BB962C8B-B14F-4D97-AF65-F5344CB8AC3E}">
        <p14:creationId xmlns:p14="http://schemas.microsoft.com/office/powerpoint/2010/main" val="107302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3380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8951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8585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
        <p:nvSpPr>
          <p:cNvPr id="574" name="Google Shape;57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54425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Master" Target="../slideMasters/slideMaster3.xml"/><Relationship Id="rId5" Type="http://schemas.microsoft.com/office/2007/relationships/hdphoto" Target="../media/hdphoto5.wdp"/><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Master" Target="../slideMasters/slideMaster3.xml"/><Relationship Id="rId5" Type="http://schemas.microsoft.com/office/2007/relationships/hdphoto" Target="../media/hdphoto5.wdp"/><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4.png"/><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preserve="1" userDrawn="1">
  <p:cSld name="Cover Slide">
    <p:spTree>
      <p:nvGrpSpPr>
        <p:cNvPr id="1" name="Shape 66"/>
        <p:cNvGrpSpPr/>
        <p:nvPr/>
      </p:nvGrpSpPr>
      <p:grpSpPr>
        <a:xfrm>
          <a:off x="0" y="0"/>
          <a:ext cx="0" cy="0"/>
          <a:chOff x="0" y="0"/>
          <a:chExt cx="0" cy="0"/>
        </a:xfrm>
      </p:grpSpPr>
      <p:sp>
        <p:nvSpPr>
          <p:cNvPr id="67" name="Google Shape;67;p10"/>
          <p:cNvSpPr/>
          <p:nvPr userDrawn="1"/>
        </p:nvSpPr>
        <p:spPr>
          <a:xfrm>
            <a:off x="0" y="-80829"/>
            <a:ext cx="12324230" cy="704263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sp>
        <p:nvSpPr>
          <p:cNvPr id="68" name="Google Shape;68;p10"/>
          <p:cNvSpPr txBox="1">
            <a:spLocks noGrp="1"/>
          </p:cNvSpPr>
          <p:nvPr>
            <p:ph type="title" hasCustomPrompt="1"/>
          </p:nvPr>
        </p:nvSpPr>
        <p:spPr>
          <a:xfrm>
            <a:off x="1187181" y="2645788"/>
            <a:ext cx="8752685" cy="1042129"/>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0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Headline Goes Here</a:t>
            </a:r>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10816" y="2197387"/>
            <a:ext cx="4613414" cy="4764423"/>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DFA203D-47FF-4D46-A932-997162B4050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991271" y="379162"/>
            <a:ext cx="2630734" cy="1042129"/>
          </a:xfrm>
          <a:prstGeom prst="rect">
            <a:avLst/>
          </a:prstGeom>
        </p:spPr>
      </p:pic>
      <p:sp>
        <p:nvSpPr>
          <p:cNvPr id="9" name="TextBox 8">
            <a:extLst>
              <a:ext uri="{FF2B5EF4-FFF2-40B4-BE49-F238E27FC236}">
                <a16:creationId xmlns:a16="http://schemas.microsoft.com/office/drawing/2014/main" id="{40D1ED1B-274E-9F4A-A012-EB358910CBF4}"/>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bg1"/>
                </a:solidFill>
                <a:latin typeface="Arial" panose="020B0604020202020204" pitchFamily="34" charset="0"/>
                <a:cs typeface="Arial" panose="020B0604020202020204" pitchFamily="34" charset="0"/>
              </a:rPr>
              <a:t>MOVING EVERY LIFE FORWARD</a:t>
            </a:r>
          </a:p>
        </p:txBody>
      </p:sp>
      <p:sp>
        <p:nvSpPr>
          <p:cNvPr id="4" name="Text Placeholder 3">
            <a:extLst>
              <a:ext uri="{FF2B5EF4-FFF2-40B4-BE49-F238E27FC236}">
                <a16:creationId xmlns:a16="http://schemas.microsoft.com/office/drawing/2014/main" id="{50E8B174-77B6-A34A-98E0-43B66A3A5B1E}"/>
              </a:ext>
            </a:extLst>
          </p:cNvPr>
          <p:cNvSpPr>
            <a:spLocks noGrp="1"/>
          </p:cNvSpPr>
          <p:nvPr>
            <p:ph type="body" sz="quarter" idx="13" hasCustomPrompt="1"/>
          </p:nvPr>
        </p:nvSpPr>
        <p:spPr>
          <a:xfrm>
            <a:off x="1187450" y="3813481"/>
            <a:ext cx="3790950" cy="474133"/>
          </a:xfrm>
          <a:prstGeom prst="rect">
            <a:avLst/>
          </a:prstGeom>
        </p:spPr>
        <p:txBody>
          <a:bodyPr/>
          <a:lstStyle>
            <a:lvl1pPr>
              <a:buNone/>
              <a:defRPr sz="2000" b="0" i="1">
                <a:solidFill>
                  <a:schemeClr val="bg1"/>
                </a:solidFill>
                <a:latin typeface="Georgia" panose="02040502050405020303" pitchFamily="18"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Date Goes Right Here</a:t>
            </a:r>
          </a:p>
        </p:txBody>
      </p:sp>
    </p:spTree>
    <p:extLst>
      <p:ext uri="{BB962C8B-B14F-4D97-AF65-F5344CB8AC3E}">
        <p14:creationId xmlns:p14="http://schemas.microsoft.com/office/powerpoint/2010/main" val="23028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2362"/>
            <a:ext cx="10515600" cy="698203"/>
          </a:xfrm>
          <a:prstGeom prst="rect">
            <a:avLst/>
          </a:prstGeom>
        </p:spPr>
        <p:txBody>
          <a:bodyPr/>
          <a:lstStyle>
            <a:lvl1pPr>
              <a:defRPr b="1" i="0">
                <a:latin typeface="Glober Bold" pitchFamily="2" charset="77"/>
              </a:defRPr>
            </a:lvl1pPr>
          </a:lstStyle>
          <a:p>
            <a:r>
              <a:rPr lang="en-US"/>
              <a:t>Click to edit Master title style</a:t>
            </a:r>
          </a:p>
        </p:txBody>
      </p:sp>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a:solidFill>
                <a:schemeClr val="tx1"/>
              </a:solidFill>
              <a:latin typeface="Glober SemiBold" pitchFamily="2" charset="77"/>
            </a:endParaRPr>
          </a:p>
        </p:txBody>
      </p:sp>
    </p:spTree>
    <p:extLst>
      <p:ext uri="{BB962C8B-B14F-4D97-AF65-F5344CB8AC3E}">
        <p14:creationId xmlns:p14="http://schemas.microsoft.com/office/powerpoint/2010/main" val="335342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ster Slide" userDrawn="1">
  <p:cSld name="Master Slide">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6002768" y="6518672"/>
            <a:ext cx="198371" cy="151484"/>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1pPr>
            <a:lvl2pPr marL="0" marR="0" lvl="1"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2pPr>
            <a:lvl3pPr marL="0" marR="0" lvl="2"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3pPr>
            <a:lvl4pPr marL="0" marR="0" lvl="3"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4pPr>
            <a:lvl5pPr marL="0" marR="0" lvl="4"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5pPr>
            <a:lvl6pPr marL="0" marR="0" lvl="5"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6pPr>
            <a:lvl7pPr marL="0" marR="0" lvl="6"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7pPr>
            <a:lvl8pPr marL="0" marR="0" lvl="7"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8pPr>
            <a:lvl9pPr marL="0" marR="0" lvl="8"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498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op" userDrawn="1">
  <p:cSld name="Title - Top">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333500" y="803672"/>
            <a:ext cx="9525000" cy="982266"/>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002060"/>
              </a:buClr>
              <a:buSzPts val="7200"/>
              <a:buFont typeface="Avenir"/>
              <a:buNone/>
              <a:defRPr sz="5062">
                <a:solidFill>
                  <a:srgbClr val="002060"/>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cxnSp>
        <p:nvCxnSpPr>
          <p:cNvPr id="61" name="Google Shape;61;p9"/>
          <p:cNvCxnSpPr/>
          <p:nvPr/>
        </p:nvCxnSpPr>
        <p:spPr>
          <a:xfrm rot="10800000" flipH="1">
            <a:off x="1338616" y="1987"/>
            <a:ext cx="1" cy="778916"/>
          </a:xfrm>
          <a:prstGeom prst="straightConnector1">
            <a:avLst/>
          </a:prstGeom>
          <a:noFill/>
          <a:ln w="25400" cap="flat" cmpd="sng">
            <a:solidFill>
              <a:srgbClr val="B0262F"/>
            </a:solidFill>
            <a:prstDash val="solid"/>
            <a:round/>
            <a:headEnd type="oval" w="med" len="med"/>
            <a:tailEnd type="none" w="sm" len="sm"/>
          </a:ln>
        </p:spPr>
      </p:cxnSp>
      <p:cxnSp>
        <p:nvCxnSpPr>
          <p:cNvPr id="62" name="Google Shape;62;p9"/>
          <p:cNvCxnSpPr/>
          <p:nvPr/>
        </p:nvCxnSpPr>
        <p:spPr>
          <a:xfrm rot="10800000" flipH="1">
            <a:off x="1338616" y="5702050"/>
            <a:ext cx="1" cy="1168239"/>
          </a:xfrm>
          <a:prstGeom prst="straightConnector1">
            <a:avLst/>
          </a:prstGeom>
          <a:noFill/>
          <a:ln w="25400" cap="flat" cmpd="sng">
            <a:solidFill>
              <a:srgbClr val="B0262F"/>
            </a:solidFill>
            <a:prstDash val="solid"/>
            <a:round/>
            <a:headEnd type="none" w="sm" len="sm"/>
            <a:tailEnd type="oval" w="med" len="med"/>
          </a:ln>
        </p:spPr>
      </p:cxnSp>
      <p:sp>
        <p:nvSpPr>
          <p:cNvPr id="64" name="Google Shape;64;p9"/>
          <p:cNvSpPr txBox="1">
            <a:spLocks noGrp="1"/>
          </p:cNvSpPr>
          <p:nvPr>
            <p:ph type="sldNum" idx="12"/>
          </p:nvPr>
        </p:nvSpPr>
        <p:spPr>
          <a:xfrm>
            <a:off x="6002768" y="6518672"/>
            <a:ext cx="198371" cy="151484"/>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1pPr>
            <a:lvl2pPr marL="0" marR="0" lvl="1"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2pPr>
            <a:lvl3pPr marL="0" marR="0" lvl="2"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3pPr>
            <a:lvl4pPr marL="0" marR="0" lvl="3"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4pPr>
            <a:lvl5pPr marL="0" marR="0" lvl="4"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5pPr>
            <a:lvl6pPr marL="0" marR="0" lvl="5"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6pPr>
            <a:lvl7pPr marL="0" marR="0" lvl="6"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7pPr>
            <a:lvl8pPr marL="0" marR="0" lvl="7"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8pPr>
            <a:lvl9pPr marL="0" marR="0" lvl="8"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9pPr>
          </a:lstStyle>
          <a:p>
            <a:fld id="{00000000-1234-1234-1234-123412341234}" type="slidenum">
              <a:rPr lang="en-US" smtClean="0"/>
              <a:pPr/>
              <a:t>‹#›</a:t>
            </a:fld>
            <a:endParaRPr lang="en-US"/>
          </a:p>
        </p:txBody>
      </p:sp>
      <p:sp>
        <p:nvSpPr>
          <p:cNvPr id="9" name="TextBox 8">
            <a:extLst>
              <a:ext uri="{FF2B5EF4-FFF2-40B4-BE49-F238E27FC236}">
                <a16:creationId xmlns:a16="http://schemas.microsoft.com/office/drawing/2014/main" id="{37E91508-C450-0346-B3C3-7B028C33F984}"/>
              </a:ext>
            </a:extLst>
          </p:cNvPr>
          <p:cNvSpPr txBox="1"/>
          <p:nvPr userDrawn="1"/>
        </p:nvSpPr>
        <p:spPr>
          <a:xfrm>
            <a:off x="1420103" y="6414757"/>
            <a:ext cx="10742456" cy="351956"/>
          </a:xfrm>
          <a:prstGeom prst="rect">
            <a:avLst/>
          </a:prstGeom>
          <a:noFill/>
        </p:spPr>
        <p:txBody>
          <a:bodyPr wrap="square" rtlCol="0">
            <a:spAutoFit/>
          </a:bodyPr>
          <a:lstStyle/>
          <a:p>
            <a:r>
              <a:rPr lang="en-US" sz="1687">
                <a:solidFill>
                  <a:schemeClr val="tx2">
                    <a:lumMod val="75000"/>
                  </a:schemeClr>
                </a:solidFill>
                <a:latin typeface="Calibri Light" panose="020F0302020204030204" pitchFamily="34" charset="0"/>
                <a:cs typeface="Calibri Light" panose="020F0302020204030204" pitchFamily="34" charset="0"/>
              </a:rPr>
              <a:t>MOVING EVERY LIFE FORWARD</a:t>
            </a:r>
          </a:p>
        </p:txBody>
      </p:sp>
    </p:spTree>
    <p:extLst>
      <p:ext uri="{BB962C8B-B14F-4D97-AF65-F5344CB8AC3E}">
        <p14:creationId xmlns:p14="http://schemas.microsoft.com/office/powerpoint/2010/main" val="374251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Title &amp; Bullets" userDrawn="1">
  <p:cSld name="Photo, Title &amp; Bullets">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5156689" y="911016"/>
            <a:ext cx="5852128" cy="706876"/>
          </a:xfrm>
          <a:prstGeom prst="rect">
            <a:avLst/>
          </a:prstGeom>
          <a:noFill/>
          <a:ln>
            <a:noFill/>
          </a:ln>
        </p:spPr>
        <p:txBody>
          <a:bodyPr spcFirstLastPara="1" wrap="square" lIns="0" tIns="0" rIns="0" bIns="0" anchor="b" anchorCtr="0">
            <a:noAutofit/>
          </a:bodyPr>
          <a:lstStyle>
            <a:lvl1pPr lvl="0" algn="r">
              <a:lnSpc>
                <a:spcPct val="80000"/>
              </a:lnSpc>
              <a:spcBef>
                <a:spcPts val="0"/>
              </a:spcBef>
              <a:spcAft>
                <a:spcPts val="0"/>
              </a:spcAft>
              <a:buClr>
                <a:srgbClr val="002060"/>
              </a:buClr>
              <a:buSzPts val="4400"/>
              <a:buFont typeface="Avenir"/>
              <a:buNone/>
              <a:defRPr sz="3094">
                <a:solidFill>
                  <a:srgbClr val="002060"/>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37" name="Google Shape;137;p18"/>
          <p:cNvSpPr txBox="1">
            <a:spLocks noGrp="1"/>
          </p:cNvSpPr>
          <p:nvPr>
            <p:ph type="body" idx="1"/>
          </p:nvPr>
        </p:nvSpPr>
        <p:spPr>
          <a:xfrm>
            <a:off x="6480720" y="2260626"/>
            <a:ext cx="4524376" cy="2500313"/>
          </a:xfrm>
          <a:prstGeom prst="rect">
            <a:avLst/>
          </a:prstGeom>
          <a:noFill/>
          <a:ln>
            <a:noFill/>
          </a:ln>
        </p:spPr>
        <p:txBody>
          <a:bodyPr spcFirstLastPara="1" wrap="square" lIns="0" tIns="0" rIns="0" bIns="0" anchor="t" anchorCtr="0">
            <a:noAutofit/>
          </a:bodyPr>
          <a:lstStyle>
            <a:lvl1pPr marL="321457" lvl="0" indent="-160729" algn="r">
              <a:lnSpc>
                <a:spcPct val="110000"/>
              </a:lnSpc>
              <a:spcBef>
                <a:spcPts val="1828"/>
              </a:spcBef>
              <a:spcAft>
                <a:spcPts val="0"/>
              </a:spcAft>
              <a:buClr>
                <a:srgbClr val="000000"/>
              </a:buClr>
              <a:buSzPts val="2600"/>
              <a:buFont typeface="Arial"/>
              <a:buNone/>
              <a:defRPr>
                <a:latin typeface="Arial"/>
                <a:ea typeface="Arial"/>
                <a:cs typeface="Arial"/>
                <a:sym typeface="Arial"/>
              </a:defRPr>
            </a:lvl1pPr>
            <a:lvl2pPr marL="642915" lvl="1" indent="-160729" algn="r">
              <a:lnSpc>
                <a:spcPct val="110000"/>
              </a:lnSpc>
              <a:spcBef>
                <a:spcPts val="1828"/>
              </a:spcBef>
              <a:spcAft>
                <a:spcPts val="0"/>
              </a:spcAft>
              <a:buClr>
                <a:srgbClr val="000000"/>
              </a:buClr>
              <a:buSzPts val="2600"/>
              <a:buFont typeface="Arial"/>
              <a:buNone/>
              <a:defRPr>
                <a:latin typeface="Arial"/>
                <a:ea typeface="Arial"/>
                <a:cs typeface="Arial"/>
                <a:sym typeface="Arial"/>
              </a:defRPr>
            </a:lvl2pPr>
            <a:lvl3pPr marL="964372" lvl="2" indent="-160729" algn="r">
              <a:lnSpc>
                <a:spcPct val="110000"/>
              </a:lnSpc>
              <a:spcBef>
                <a:spcPts val="1828"/>
              </a:spcBef>
              <a:spcAft>
                <a:spcPts val="0"/>
              </a:spcAft>
              <a:buClr>
                <a:srgbClr val="000000"/>
              </a:buClr>
              <a:buSzPts val="2600"/>
              <a:buFont typeface="Arial"/>
              <a:buNone/>
              <a:defRPr>
                <a:latin typeface="Arial"/>
                <a:ea typeface="Arial"/>
                <a:cs typeface="Arial"/>
                <a:sym typeface="Arial"/>
              </a:defRPr>
            </a:lvl3pPr>
            <a:lvl4pPr marL="1285829" lvl="3" indent="-160729" algn="r">
              <a:lnSpc>
                <a:spcPct val="110000"/>
              </a:lnSpc>
              <a:spcBef>
                <a:spcPts val="1828"/>
              </a:spcBef>
              <a:spcAft>
                <a:spcPts val="0"/>
              </a:spcAft>
              <a:buClr>
                <a:srgbClr val="000000"/>
              </a:buClr>
              <a:buSzPts val="2600"/>
              <a:buFont typeface="Arial"/>
              <a:buNone/>
              <a:defRPr>
                <a:latin typeface="Arial"/>
                <a:ea typeface="Arial"/>
                <a:cs typeface="Arial"/>
                <a:sym typeface="Arial"/>
              </a:defRPr>
            </a:lvl4pPr>
            <a:lvl5pPr marL="1607287" lvl="4" indent="-160729" algn="r">
              <a:lnSpc>
                <a:spcPct val="110000"/>
              </a:lnSpc>
              <a:spcBef>
                <a:spcPts val="1828"/>
              </a:spcBef>
              <a:spcAft>
                <a:spcPts val="0"/>
              </a:spcAft>
              <a:buClr>
                <a:srgbClr val="000000"/>
              </a:buClr>
              <a:buSzPts val="2600"/>
              <a:buFont typeface="Arial"/>
              <a:buNone/>
              <a:defRPr>
                <a:latin typeface="Arial"/>
                <a:ea typeface="Arial"/>
                <a:cs typeface="Arial"/>
                <a:sym typeface="Arial"/>
              </a:defRPr>
            </a:lvl5pPr>
            <a:lvl6pPr marL="1928744" lvl="5" indent="-261184" algn="l">
              <a:lnSpc>
                <a:spcPct val="110000"/>
              </a:lnSpc>
              <a:spcBef>
                <a:spcPts val="1828"/>
              </a:spcBef>
              <a:spcAft>
                <a:spcPts val="0"/>
              </a:spcAft>
              <a:buClr>
                <a:srgbClr val="000000"/>
              </a:buClr>
              <a:buSzPts val="2250"/>
              <a:buChar char="•"/>
              <a:defRPr/>
            </a:lvl6pPr>
            <a:lvl7pPr marL="2250201" lvl="6" indent="-261184" algn="l">
              <a:lnSpc>
                <a:spcPct val="110000"/>
              </a:lnSpc>
              <a:spcBef>
                <a:spcPts val="1828"/>
              </a:spcBef>
              <a:spcAft>
                <a:spcPts val="0"/>
              </a:spcAft>
              <a:buClr>
                <a:srgbClr val="000000"/>
              </a:buClr>
              <a:buSzPts val="2250"/>
              <a:buChar char="•"/>
              <a:defRPr/>
            </a:lvl7pPr>
            <a:lvl8pPr marL="2571659" lvl="7" indent="-261184" algn="l">
              <a:lnSpc>
                <a:spcPct val="110000"/>
              </a:lnSpc>
              <a:spcBef>
                <a:spcPts val="1828"/>
              </a:spcBef>
              <a:spcAft>
                <a:spcPts val="0"/>
              </a:spcAft>
              <a:buClr>
                <a:srgbClr val="000000"/>
              </a:buClr>
              <a:buSzPts val="2250"/>
              <a:buChar char="•"/>
              <a:defRPr/>
            </a:lvl8pPr>
            <a:lvl9pPr marL="2893116" lvl="8" indent="-261184" algn="l">
              <a:lnSpc>
                <a:spcPct val="110000"/>
              </a:lnSpc>
              <a:spcBef>
                <a:spcPts val="1828"/>
              </a:spcBef>
              <a:spcAft>
                <a:spcPts val="0"/>
              </a:spcAft>
              <a:buClr>
                <a:srgbClr val="000000"/>
              </a:buClr>
              <a:buSzPts val="2250"/>
              <a:buChar char="•"/>
              <a:defRPr/>
            </a:lvl9pPr>
          </a:lstStyle>
          <a:p>
            <a:endParaRPr/>
          </a:p>
        </p:txBody>
      </p:sp>
      <p:sp>
        <p:nvSpPr>
          <p:cNvPr id="138" name="Google Shape;138;p18"/>
          <p:cNvSpPr>
            <a:spLocks noGrp="1"/>
          </p:cNvSpPr>
          <p:nvPr>
            <p:ph type="pic" idx="2"/>
          </p:nvPr>
        </p:nvSpPr>
        <p:spPr>
          <a:xfrm>
            <a:off x="-5954" y="1283"/>
            <a:ext cx="4650926" cy="6855435"/>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1828"/>
              </a:spcBef>
              <a:spcAft>
                <a:spcPts val="0"/>
              </a:spcAft>
              <a:buClr>
                <a:srgbClr val="000000"/>
              </a:buClr>
              <a:buSzPts val="3250"/>
              <a:buFont typeface="Avenir"/>
              <a:buNone/>
              <a:defRPr sz="1828" b="0" i="0" u="none" strike="noStrike" cap="none">
                <a:solidFill>
                  <a:srgbClr val="000000"/>
                </a:solidFill>
                <a:latin typeface="Avenir"/>
                <a:ea typeface="Avenir"/>
                <a:cs typeface="Avenir"/>
                <a:sym typeface="Avenir"/>
              </a:defRPr>
            </a:lvl1pPr>
            <a:lvl2pPr marR="0" lvl="1" algn="l" rtl="0">
              <a:lnSpc>
                <a:spcPct val="110000"/>
              </a:lnSpc>
              <a:spcBef>
                <a:spcPts val="1828"/>
              </a:spcBef>
              <a:spcAft>
                <a:spcPts val="0"/>
              </a:spcAft>
              <a:buClr>
                <a:srgbClr val="000000"/>
              </a:buClr>
              <a:buSzPts val="3250"/>
              <a:buFont typeface="Avenir"/>
              <a:buNone/>
              <a:defRPr sz="1828" b="0" i="0" u="none" strike="noStrike" cap="none">
                <a:solidFill>
                  <a:srgbClr val="000000"/>
                </a:solidFill>
                <a:latin typeface="Avenir"/>
                <a:ea typeface="Avenir"/>
                <a:cs typeface="Avenir"/>
                <a:sym typeface="Avenir"/>
              </a:defRPr>
            </a:lvl2pPr>
            <a:lvl3pPr marR="0" lvl="2" algn="l" rtl="0">
              <a:lnSpc>
                <a:spcPct val="110000"/>
              </a:lnSpc>
              <a:spcBef>
                <a:spcPts val="1828"/>
              </a:spcBef>
              <a:spcAft>
                <a:spcPts val="0"/>
              </a:spcAft>
              <a:buClr>
                <a:srgbClr val="000000"/>
              </a:buClr>
              <a:buSzPts val="3250"/>
              <a:buFont typeface="Avenir"/>
              <a:buNone/>
              <a:defRPr sz="1828" b="0" i="0" u="none" strike="noStrike" cap="none">
                <a:solidFill>
                  <a:srgbClr val="000000"/>
                </a:solidFill>
                <a:latin typeface="Avenir"/>
                <a:ea typeface="Avenir"/>
                <a:cs typeface="Avenir"/>
                <a:sym typeface="Avenir"/>
              </a:defRPr>
            </a:lvl3pPr>
            <a:lvl4pPr marR="0" lvl="3" algn="l" rtl="0">
              <a:lnSpc>
                <a:spcPct val="110000"/>
              </a:lnSpc>
              <a:spcBef>
                <a:spcPts val="1828"/>
              </a:spcBef>
              <a:spcAft>
                <a:spcPts val="0"/>
              </a:spcAft>
              <a:buClr>
                <a:srgbClr val="000000"/>
              </a:buClr>
              <a:buSzPts val="3250"/>
              <a:buFont typeface="Avenir"/>
              <a:buNone/>
              <a:defRPr sz="1828" b="0" i="0" u="none" strike="noStrike" cap="none">
                <a:solidFill>
                  <a:srgbClr val="000000"/>
                </a:solidFill>
                <a:latin typeface="Avenir"/>
                <a:ea typeface="Avenir"/>
                <a:cs typeface="Avenir"/>
                <a:sym typeface="Avenir"/>
              </a:defRPr>
            </a:lvl4pPr>
            <a:lvl5pPr marR="0" lvl="4" algn="l" rtl="0">
              <a:lnSpc>
                <a:spcPct val="110000"/>
              </a:lnSpc>
              <a:spcBef>
                <a:spcPts val="1828"/>
              </a:spcBef>
              <a:spcAft>
                <a:spcPts val="0"/>
              </a:spcAft>
              <a:buClr>
                <a:srgbClr val="000000"/>
              </a:buClr>
              <a:buSzPts val="3250"/>
              <a:buFont typeface="Avenir"/>
              <a:buNone/>
              <a:defRPr sz="1828" b="0" i="0" u="none" strike="noStrike" cap="none">
                <a:solidFill>
                  <a:srgbClr val="000000"/>
                </a:solidFill>
                <a:latin typeface="Avenir"/>
                <a:ea typeface="Avenir"/>
                <a:cs typeface="Avenir"/>
                <a:sym typeface="Avenir"/>
              </a:defRPr>
            </a:lvl5pPr>
            <a:lvl6pPr marR="0" lvl="5" algn="l" rtl="0">
              <a:lnSpc>
                <a:spcPct val="110000"/>
              </a:lnSpc>
              <a:spcBef>
                <a:spcPts val="1828"/>
              </a:spcBef>
              <a:spcAft>
                <a:spcPts val="0"/>
              </a:spcAft>
              <a:buClr>
                <a:srgbClr val="000000"/>
              </a:buClr>
              <a:buSzPts val="3250"/>
              <a:buFont typeface="Avenir"/>
              <a:buChar char="•"/>
              <a:defRPr sz="1828" b="0" i="0" u="none" strike="noStrike" cap="none">
                <a:solidFill>
                  <a:srgbClr val="000000"/>
                </a:solidFill>
                <a:latin typeface="Avenir"/>
                <a:ea typeface="Avenir"/>
                <a:cs typeface="Avenir"/>
                <a:sym typeface="Avenir"/>
              </a:defRPr>
            </a:lvl6pPr>
            <a:lvl7pPr marR="0" lvl="6" algn="l" rtl="0">
              <a:lnSpc>
                <a:spcPct val="110000"/>
              </a:lnSpc>
              <a:spcBef>
                <a:spcPts val="1828"/>
              </a:spcBef>
              <a:spcAft>
                <a:spcPts val="0"/>
              </a:spcAft>
              <a:buClr>
                <a:srgbClr val="000000"/>
              </a:buClr>
              <a:buSzPts val="3250"/>
              <a:buFont typeface="Avenir"/>
              <a:buChar char="•"/>
              <a:defRPr sz="1828" b="0" i="0" u="none" strike="noStrike" cap="none">
                <a:solidFill>
                  <a:srgbClr val="000000"/>
                </a:solidFill>
                <a:latin typeface="Avenir"/>
                <a:ea typeface="Avenir"/>
                <a:cs typeface="Avenir"/>
                <a:sym typeface="Avenir"/>
              </a:defRPr>
            </a:lvl7pPr>
            <a:lvl8pPr marR="0" lvl="7" algn="l" rtl="0">
              <a:lnSpc>
                <a:spcPct val="110000"/>
              </a:lnSpc>
              <a:spcBef>
                <a:spcPts val="1828"/>
              </a:spcBef>
              <a:spcAft>
                <a:spcPts val="0"/>
              </a:spcAft>
              <a:buClr>
                <a:srgbClr val="000000"/>
              </a:buClr>
              <a:buSzPts val="3250"/>
              <a:buFont typeface="Avenir"/>
              <a:buChar char="•"/>
              <a:defRPr sz="1828" b="0" i="0" u="none" strike="noStrike" cap="none">
                <a:solidFill>
                  <a:srgbClr val="000000"/>
                </a:solidFill>
                <a:latin typeface="Avenir"/>
                <a:ea typeface="Avenir"/>
                <a:cs typeface="Avenir"/>
                <a:sym typeface="Avenir"/>
              </a:defRPr>
            </a:lvl8pPr>
            <a:lvl9pPr marR="0" lvl="8" algn="l" rtl="0">
              <a:lnSpc>
                <a:spcPct val="110000"/>
              </a:lnSpc>
              <a:spcBef>
                <a:spcPts val="1828"/>
              </a:spcBef>
              <a:spcAft>
                <a:spcPts val="0"/>
              </a:spcAft>
              <a:buClr>
                <a:srgbClr val="000000"/>
              </a:buClr>
              <a:buSzPts val="3250"/>
              <a:buFont typeface="Avenir"/>
              <a:buChar char="•"/>
              <a:defRPr sz="1828" b="0" i="0" u="none" strike="noStrike" cap="none">
                <a:solidFill>
                  <a:srgbClr val="000000"/>
                </a:solidFill>
                <a:latin typeface="Avenir"/>
                <a:ea typeface="Avenir"/>
                <a:cs typeface="Avenir"/>
                <a:sym typeface="Avenir"/>
              </a:defRPr>
            </a:lvl9pPr>
          </a:lstStyle>
          <a:p>
            <a:endParaRPr/>
          </a:p>
        </p:txBody>
      </p:sp>
      <p:cxnSp>
        <p:nvCxnSpPr>
          <p:cNvPr id="139" name="Google Shape;139;p18"/>
          <p:cNvCxnSpPr/>
          <p:nvPr/>
        </p:nvCxnSpPr>
        <p:spPr>
          <a:xfrm>
            <a:off x="11018398" y="-6943"/>
            <a:ext cx="1" cy="778916"/>
          </a:xfrm>
          <a:prstGeom prst="straightConnector1">
            <a:avLst/>
          </a:prstGeom>
          <a:noFill/>
          <a:ln w="25400" cap="flat" cmpd="sng">
            <a:solidFill>
              <a:srgbClr val="B0262F"/>
            </a:solidFill>
            <a:prstDash val="solid"/>
            <a:round/>
            <a:headEnd type="none" w="sm" len="sm"/>
            <a:tailEnd type="oval" w="med" len="med"/>
          </a:ln>
        </p:spPr>
      </p:cxnSp>
      <p:cxnSp>
        <p:nvCxnSpPr>
          <p:cNvPr id="141" name="Google Shape;141;p18"/>
          <p:cNvCxnSpPr/>
          <p:nvPr/>
        </p:nvCxnSpPr>
        <p:spPr>
          <a:xfrm rot="10800000" flipH="1">
            <a:off x="11018398" y="5183461"/>
            <a:ext cx="1" cy="1686828"/>
          </a:xfrm>
          <a:prstGeom prst="straightConnector1">
            <a:avLst/>
          </a:prstGeom>
          <a:noFill/>
          <a:ln w="25400" cap="flat" cmpd="sng">
            <a:solidFill>
              <a:srgbClr val="B0262F"/>
            </a:solidFill>
            <a:prstDash val="solid"/>
            <a:round/>
            <a:headEnd type="none" w="sm" len="sm"/>
            <a:tailEnd type="oval" w="med" len="med"/>
          </a:ln>
        </p:spPr>
      </p:cxnSp>
      <p:sp>
        <p:nvSpPr>
          <p:cNvPr id="142" name="Google Shape;142;p18"/>
          <p:cNvSpPr txBox="1">
            <a:spLocks noGrp="1"/>
          </p:cNvSpPr>
          <p:nvPr>
            <p:ph type="sldNum" idx="12"/>
          </p:nvPr>
        </p:nvSpPr>
        <p:spPr>
          <a:xfrm>
            <a:off x="6002768" y="6518672"/>
            <a:ext cx="198371" cy="151484"/>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1pPr>
            <a:lvl2pPr marL="0" marR="0" lvl="1"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2pPr>
            <a:lvl3pPr marL="0" marR="0" lvl="2"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3pPr>
            <a:lvl4pPr marL="0" marR="0" lvl="3"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4pPr>
            <a:lvl5pPr marL="0" marR="0" lvl="4"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5pPr>
            <a:lvl6pPr marL="0" marR="0" lvl="5"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6pPr>
            <a:lvl7pPr marL="0" marR="0" lvl="6"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7pPr>
            <a:lvl8pPr marL="0" marR="0" lvl="7"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8pPr>
            <a:lvl9pPr marL="0" marR="0" lvl="8" indent="0" algn="ctr">
              <a:lnSpc>
                <a:spcPct val="100000"/>
              </a:lnSpc>
              <a:spcBef>
                <a:spcPts val="0"/>
              </a:spcBef>
              <a:spcAft>
                <a:spcPts val="0"/>
              </a:spcAft>
              <a:buClr>
                <a:srgbClr val="002060"/>
              </a:buClr>
              <a:buSzPts val="1400"/>
              <a:buFont typeface="Avenir"/>
              <a:buNone/>
              <a:defRPr sz="984" b="1" i="0" u="none" strike="noStrike" cap="none">
                <a:solidFill>
                  <a:srgbClr val="002060"/>
                </a:solidFill>
                <a:latin typeface="Avenir"/>
                <a:ea typeface="Avenir"/>
                <a:cs typeface="Avenir"/>
                <a:sym typeface="Avenir"/>
              </a:defRPr>
            </a:lvl9pPr>
          </a:lstStyle>
          <a:p>
            <a:fld id="{00000000-1234-1234-1234-123412341234}" type="slidenum">
              <a:rPr lang="en-US" smtClean="0"/>
              <a:pPr/>
              <a:t>‹#›</a:t>
            </a:fld>
            <a:endParaRPr lang="en-US"/>
          </a:p>
        </p:txBody>
      </p:sp>
      <p:pic>
        <p:nvPicPr>
          <p:cNvPr id="143" name="Google Shape;143;p18" descr="A close up of a 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78622" y="6475215"/>
            <a:ext cx="1047550" cy="225395"/>
          </a:xfrm>
          <a:prstGeom prst="rect">
            <a:avLst/>
          </a:prstGeom>
          <a:noFill/>
          <a:ln>
            <a:noFill/>
          </a:ln>
        </p:spPr>
      </p:pic>
    </p:spTree>
    <p:extLst>
      <p:ext uri="{BB962C8B-B14F-4D97-AF65-F5344CB8AC3E}">
        <p14:creationId xmlns:p14="http://schemas.microsoft.com/office/powerpoint/2010/main" val="329150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ster Slide">
  <p:cSld name="2_Master Slide">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6002768" y="6518672"/>
            <a:ext cx="198371" cy="151484"/>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1pPr>
            <a:lvl2pPr marL="0" marR="0" lvl="1"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2pPr>
            <a:lvl3pPr marL="0" marR="0" lvl="2"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3pPr>
            <a:lvl4pPr marL="0" marR="0" lvl="3"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4pPr>
            <a:lvl5pPr marL="0" marR="0" lvl="4"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5pPr>
            <a:lvl6pPr marL="0" marR="0" lvl="5"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6pPr>
            <a:lvl7pPr marL="0" marR="0" lvl="6"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7pPr>
            <a:lvl8pPr marL="0" marR="0" lvl="7"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8pPr>
            <a:lvl9pPr marL="0" marR="0" lvl="8" indent="0" algn="ctr">
              <a:lnSpc>
                <a:spcPct val="100000"/>
              </a:lnSpc>
              <a:spcBef>
                <a:spcPts val="0"/>
              </a:spcBef>
              <a:spcAft>
                <a:spcPts val="0"/>
              </a:spcAft>
              <a:buClr>
                <a:srgbClr val="B0262F"/>
              </a:buClr>
              <a:buSzPts val="1400"/>
              <a:buFont typeface="Avenir"/>
              <a:buNone/>
              <a:defRPr sz="984" b="1" i="0" u="none" strike="noStrike" cap="none">
                <a:solidFill>
                  <a:srgbClr val="B0262F"/>
                </a:solidFill>
                <a:latin typeface="Avenir"/>
                <a:ea typeface="Avenir"/>
                <a:cs typeface="Avenir"/>
                <a:sym typeface="Avenir"/>
              </a:defRPr>
            </a:lvl9pPr>
          </a:lstStyle>
          <a:p>
            <a:fld id="{00000000-1234-1234-1234-123412341234}" type="slidenum">
              <a:rPr lang="en-US" smtClean="0"/>
              <a:pPr/>
              <a:t>‹#›</a:t>
            </a:fld>
            <a:endParaRPr lang="en-US"/>
          </a:p>
        </p:txBody>
      </p:sp>
      <p:sp>
        <p:nvSpPr>
          <p:cNvPr id="244" name="Google Shape;244;p33"/>
          <p:cNvSpPr txBox="1">
            <a:spLocks noGrp="1"/>
          </p:cNvSpPr>
          <p:nvPr>
            <p:ph type="body" idx="1"/>
          </p:nvPr>
        </p:nvSpPr>
        <p:spPr>
          <a:xfrm rot="-5400000" flipH="1">
            <a:off x="1065282" y="6216485"/>
            <a:ext cx="927614" cy="380947"/>
          </a:xfrm>
          <a:prstGeom prst="rect">
            <a:avLst/>
          </a:prstGeom>
          <a:noFill/>
          <a:ln w="25400" cap="flat" cmpd="sng">
            <a:solidFill>
              <a:srgbClr val="B0262F"/>
            </a:solidFill>
            <a:prstDash val="solid"/>
            <a:round/>
            <a:headEnd type="none" w="sm" len="sm"/>
            <a:tailEnd type="none" w="sm" len="sm"/>
          </a:ln>
        </p:spPr>
        <p:txBody>
          <a:bodyPr spcFirstLastPara="1" wrap="square" lIns="50800" tIns="50800" rIns="50800" bIns="50800" anchor="ctr" anchorCtr="0">
            <a:noAutofit/>
          </a:bodyPr>
          <a:lstStyle>
            <a:lvl1pPr marL="321457" lvl="0" indent="-160729" algn="l">
              <a:lnSpc>
                <a:spcPct val="110000"/>
              </a:lnSpc>
              <a:spcBef>
                <a:spcPts val="1828"/>
              </a:spcBef>
              <a:spcAft>
                <a:spcPts val="0"/>
              </a:spcAft>
              <a:buClr>
                <a:srgbClr val="000000"/>
              </a:buClr>
              <a:buSzPts val="2250"/>
              <a:buNone/>
              <a:defRPr/>
            </a:lvl1pPr>
            <a:lvl2pPr marL="642915" lvl="1" indent="-160729" algn="l">
              <a:lnSpc>
                <a:spcPct val="110000"/>
              </a:lnSpc>
              <a:spcBef>
                <a:spcPts val="1828"/>
              </a:spcBef>
              <a:spcAft>
                <a:spcPts val="0"/>
              </a:spcAft>
              <a:buClr>
                <a:srgbClr val="000000"/>
              </a:buClr>
              <a:buSzPts val="2250"/>
              <a:buNone/>
              <a:defRPr/>
            </a:lvl2pPr>
            <a:lvl3pPr marL="964372" lvl="2" indent="-160729" algn="l">
              <a:lnSpc>
                <a:spcPct val="110000"/>
              </a:lnSpc>
              <a:spcBef>
                <a:spcPts val="1828"/>
              </a:spcBef>
              <a:spcAft>
                <a:spcPts val="0"/>
              </a:spcAft>
              <a:buClr>
                <a:srgbClr val="000000"/>
              </a:buClr>
              <a:buSzPts val="2250"/>
              <a:buNone/>
              <a:defRPr/>
            </a:lvl3pPr>
            <a:lvl4pPr marL="1285829" lvl="3" indent="-160729" algn="l">
              <a:lnSpc>
                <a:spcPct val="110000"/>
              </a:lnSpc>
              <a:spcBef>
                <a:spcPts val="1828"/>
              </a:spcBef>
              <a:spcAft>
                <a:spcPts val="0"/>
              </a:spcAft>
              <a:buClr>
                <a:srgbClr val="000000"/>
              </a:buClr>
              <a:buSzPts val="2250"/>
              <a:buNone/>
              <a:defRPr/>
            </a:lvl4pPr>
            <a:lvl5pPr marL="1607287" lvl="4" indent="-160729" algn="l">
              <a:lnSpc>
                <a:spcPct val="110000"/>
              </a:lnSpc>
              <a:spcBef>
                <a:spcPts val="1828"/>
              </a:spcBef>
              <a:spcAft>
                <a:spcPts val="0"/>
              </a:spcAft>
              <a:buClr>
                <a:srgbClr val="000000"/>
              </a:buClr>
              <a:buSzPts val="2250"/>
              <a:buNone/>
              <a:defRPr/>
            </a:lvl5pPr>
            <a:lvl6pPr marL="1928744" lvl="5" indent="-261184" algn="l">
              <a:lnSpc>
                <a:spcPct val="110000"/>
              </a:lnSpc>
              <a:spcBef>
                <a:spcPts val="1828"/>
              </a:spcBef>
              <a:spcAft>
                <a:spcPts val="0"/>
              </a:spcAft>
              <a:buClr>
                <a:srgbClr val="000000"/>
              </a:buClr>
              <a:buSzPts val="2250"/>
              <a:buChar char="•"/>
              <a:defRPr/>
            </a:lvl6pPr>
            <a:lvl7pPr marL="2250201" lvl="6" indent="-261184" algn="l">
              <a:lnSpc>
                <a:spcPct val="110000"/>
              </a:lnSpc>
              <a:spcBef>
                <a:spcPts val="1828"/>
              </a:spcBef>
              <a:spcAft>
                <a:spcPts val="0"/>
              </a:spcAft>
              <a:buClr>
                <a:srgbClr val="000000"/>
              </a:buClr>
              <a:buSzPts val="2250"/>
              <a:buChar char="•"/>
              <a:defRPr/>
            </a:lvl7pPr>
            <a:lvl8pPr marL="2571659" lvl="7" indent="-261184" algn="l">
              <a:lnSpc>
                <a:spcPct val="110000"/>
              </a:lnSpc>
              <a:spcBef>
                <a:spcPts val="1828"/>
              </a:spcBef>
              <a:spcAft>
                <a:spcPts val="0"/>
              </a:spcAft>
              <a:buClr>
                <a:srgbClr val="000000"/>
              </a:buClr>
              <a:buSzPts val="2250"/>
              <a:buChar char="•"/>
              <a:defRPr/>
            </a:lvl8pPr>
            <a:lvl9pPr marL="2893116" lvl="8" indent="-261184" algn="l">
              <a:lnSpc>
                <a:spcPct val="110000"/>
              </a:lnSpc>
              <a:spcBef>
                <a:spcPts val="1828"/>
              </a:spcBef>
              <a:spcAft>
                <a:spcPts val="0"/>
              </a:spcAft>
              <a:buClr>
                <a:srgbClr val="000000"/>
              </a:buClr>
              <a:buSzPts val="2250"/>
              <a:buChar char="•"/>
              <a:defRPr/>
            </a:lvl9pPr>
          </a:lstStyle>
          <a:p>
            <a:endParaRPr/>
          </a:p>
        </p:txBody>
      </p:sp>
      <p:pic>
        <p:nvPicPr>
          <p:cNvPr id="245" name="Google Shape;245;p33" descr="A close up of a 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035" y="6444761"/>
            <a:ext cx="1047550" cy="225395"/>
          </a:xfrm>
          <a:prstGeom prst="rect">
            <a:avLst/>
          </a:prstGeom>
          <a:noFill/>
          <a:ln>
            <a:noFill/>
          </a:ln>
        </p:spPr>
      </p:pic>
    </p:spTree>
    <p:extLst>
      <p:ext uri="{BB962C8B-B14F-4D97-AF65-F5344CB8AC3E}">
        <p14:creationId xmlns:p14="http://schemas.microsoft.com/office/powerpoint/2010/main" val="214649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FBAC3B-B2B5-4723-8FFD-8D766598F6AA}"/>
              </a:ext>
            </a:extLst>
          </p:cNvPr>
          <p:cNvSpPr/>
          <p:nvPr userDrawn="1"/>
        </p:nvSpPr>
        <p:spPr>
          <a:xfrm flipH="1">
            <a:off x="325040" y="-70759"/>
            <a:ext cx="11890176" cy="1657810"/>
          </a:xfrm>
          <a:prstGeom prst="rect">
            <a:avLst/>
          </a:prstGeom>
          <a:solidFill>
            <a:srgbClr val="235FA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7589CA-160D-4B4E-B9EB-9B007247B278}"/>
              </a:ext>
            </a:extLst>
          </p:cNvPr>
          <p:cNvSpPr/>
          <p:nvPr userDrawn="1"/>
        </p:nvSpPr>
        <p:spPr>
          <a:xfrm flipH="1">
            <a:off x="-23220" y="208938"/>
            <a:ext cx="11605620" cy="1552957"/>
          </a:xfrm>
          <a:prstGeom prst="rect">
            <a:avLst/>
          </a:prstGeom>
          <a:solidFill>
            <a:srgbClr val="235FA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10735D6-3450-4D26-9408-71A4C27C791C}"/>
              </a:ext>
            </a:extLst>
          </p:cNvPr>
          <p:cNvSpPr>
            <a:spLocks noGrp="1"/>
          </p:cNvSpPr>
          <p:nvPr>
            <p:ph type="title"/>
          </p:nvPr>
        </p:nvSpPr>
        <p:spPr>
          <a:xfrm>
            <a:off x="838200" y="407757"/>
            <a:ext cx="10515600" cy="1325563"/>
          </a:xfrm>
        </p:spPr>
        <p:txBody>
          <a:bodyPr/>
          <a:lstStyle>
            <a:lvl1pPr>
              <a:defRPr>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33294A1E-CFC3-4942-818F-0B13547B3D65}"/>
              </a:ext>
            </a:extLst>
          </p:cNvPr>
          <p:cNvSpPr>
            <a:spLocks noGrp="1"/>
          </p:cNvSpPr>
          <p:nvPr>
            <p:ph type="body" sz="quarter" idx="10"/>
          </p:nvPr>
        </p:nvSpPr>
        <p:spPr>
          <a:xfrm>
            <a:off x="847724" y="2162175"/>
            <a:ext cx="10515601" cy="4325938"/>
          </a:xfrm>
        </p:spPr>
        <p:txBody>
          <a:bodyPr/>
          <a:lstStyle>
            <a:lvl1pPr marL="0" indent="0">
              <a:lnSpc>
                <a:spcPct val="100000"/>
              </a:lnSpc>
              <a:spcBef>
                <a:spcPts val="1800"/>
              </a:spcBef>
              <a:buNone/>
              <a:defRPr>
                <a:solidFill>
                  <a:srgbClr val="235FA3"/>
                </a:solidFill>
              </a:defRPr>
            </a:lvl1pPr>
            <a:lvl2pPr marL="466725" indent="-203200">
              <a:tabLst/>
              <a:defRPr i="0">
                <a:solidFill>
                  <a:schemeClr val="tx1">
                    <a:lumMod val="75000"/>
                    <a:lumOff val="25000"/>
                  </a:schemeClr>
                </a:solidFill>
              </a:defRPr>
            </a:lvl2pPr>
            <a:lvl3pPr marL="923925" indent="-203200">
              <a:tabLst/>
              <a:defRPr i="0">
                <a:solidFill>
                  <a:schemeClr val="tx1">
                    <a:lumMod val="75000"/>
                    <a:lumOff val="25000"/>
                  </a:schemeClr>
                </a:solidFill>
              </a:defRPr>
            </a:lvl3pPr>
            <a:lvl4pPr>
              <a:defRPr i="0">
                <a:solidFill>
                  <a:schemeClr val="tx1">
                    <a:lumMod val="75000"/>
                    <a:lumOff val="25000"/>
                  </a:schemeClr>
                </a:solidFill>
              </a:defRPr>
            </a:lvl4pPr>
            <a:lvl5pPr>
              <a:defRPr i="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7;p8">
            <a:extLst>
              <a:ext uri="{FF2B5EF4-FFF2-40B4-BE49-F238E27FC236}">
                <a16:creationId xmlns:a16="http://schemas.microsoft.com/office/drawing/2014/main" id="{84BE6B0B-6281-C740-AC07-30A37156B5A3}"/>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76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431B-CA1D-432D-9A07-3DFAC6207E6F}"/>
              </a:ext>
            </a:extLst>
          </p:cNvPr>
          <p:cNvSpPr>
            <a:spLocks noGrp="1"/>
          </p:cNvSpPr>
          <p:nvPr>
            <p:ph type="title" hasCustomPrompt="1"/>
          </p:nvPr>
        </p:nvSpPr>
        <p:spPr>
          <a:xfrm>
            <a:off x="847724" y="669925"/>
            <a:ext cx="5248276" cy="930275"/>
          </a:xfrm>
        </p:spPr>
        <p:txBody>
          <a:bodyPr>
            <a:normAutofit/>
          </a:bodyPr>
          <a:lstStyle>
            <a:lvl1pPr>
              <a:defRPr sz="4000">
                <a:solidFill>
                  <a:srgbClr val="9DCD65"/>
                </a:solidFill>
              </a:defRPr>
            </a:lvl1pPr>
          </a:lstStyle>
          <a:p>
            <a:r>
              <a:rPr lang="en-US"/>
              <a:t>Title</a:t>
            </a:r>
          </a:p>
        </p:txBody>
      </p:sp>
      <p:sp>
        <p:nvSpPr>
          <p:cNvPr id="6" name="Rectangle 5">
            <a:extLst>
              <a:ext uri="{FF2B5EF4-FFF2-40B4-BE49-F238E27FC236}">
                <a16:creationId xmlns:a16="http://schemas.microsoft.com/office/drawing/2014/main" id="{5B07971F-7C06-4F36-A0DE-95BB02FC296C}"/>
              </a:ext>
            </a:extLst>
          </p:cNvPr>
          <p:cNvSpPr/>
          <p:nvPr userDrawn="1"/>
        </p:nvSpPr>
        <p:spPr>
          <a:xfrm flipH="1">
            <a:off x="7315200" y="0"/>
            <a:ext cx="4876800" cy="6553200"/>
          </a:xfrm>
          <a:prstGeom prst="rect">
            <a:avLst/>
          </a:prstGeom>
          <a:solidFill>
            <a:srgbClr val="91AFD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220273-3CEE-4A9C-89AB-6E928A97ADC8}"/>
              </a:ext>
            </a:extLst>
          </p:cNvPr>
          <p:cNvSpPr/>
          <p:nvPr userDrawn="1"/>
        </p:nvSpPr>
        <p:spPr>
          <a:xfrm flipH="1">
            <a:off x="6800849" y="457200"/>
            <a:ext cx="5066107" cy="6400799"/>
          </a:xfrm>
          <a:prstGeom prst="rect">
            <a:avLst/>
          </a:prstGeom>
          <a:solidFill>
            <a:srgbClr val="235FA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407E33-4696-4444-B703-73FA51AA3922}"/>
              </a:ext>
            </a:extLst>
          </p:cNvPr>
          <p:cNvSpPr/>
          <p:nvPr userDrawn="1"/>
        </p:nvSpPr>
        <p:spPr>
          <a:xfrm flipH="1">
            <a:off x="7315197" y="457200"/>
            <a:ext cx="4856560" cy="6400800"/>
          </a:xfrm>
          <a:prstGeom prst="rect">
            <a:avLst/>
          </a:prstGeom>
          <a:solidFill>
            <a:srgbClr val="23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F4CA2E80-4F72-437E-8B0C-841518001B84}"/>
              </a:ext>
            </a:extLst>
          </p:cNvPr>
          <p:cNvSpPr>
            <a:spLocks noGrp="1"/>
          </p:cNvSpPr>
          <p:nvPr>
            <p:ph sz="quarter" idx="11" hasCustomPrompt="1"/>
          </p:nvPr>
        </p:nvSpPr>
        <p:spPr>
          <a:xfrm>
            <a:off x="7772400" y="1133475"/>
            <a:ext cx="3733800" cy="4886325"/>
          </a:xfrm>
        </p:spPr>
        <p:txBody>
          <a:bodyPr/>
          <a:lstStyle>
            <a:lvl1pPr marL="0" indent="0">
              <a:lnSpc>
                <a:spcPct val="110000"/>
              </a:lnSpc>
              <a:buNone/>
              <a:defRPr>
                <a:solidFill>
                  <a:srgbClr val="9DCD65"/>
                </a:solidFill>
              </a:defRPr>
            </a:lvl1pPr>
            <a:lvl2pPr marL="461963" indent="-228600">
              <a:lnSpc>
                <a:spcPct val="110000"/>
              </a:lnSpc>
              <a:defRPr>
                <a:solidFill>
                  <a:srgbClr val="9DCD65"/>
                </a:solidFill>
              </a:defRPr>
            </a:lvl2pPr>
            <a:lvl3pPr>
              <a:defRPr>
                <a:solidFill>
                  <a:srgbClr val="9DCD65"/>
                </a:solidFill>
              </a:defRPr>
            </a:lvl3pPr>
            <a:lvl4pPr>
              <a:defRPr>
                <a:solidFill>
                  <a:srgbClr val="9DCD65"/>
                </a:solidFill>
              </a:defRPr>
            </a:lvl4pPr>
            <a:lvl5pPr>
              <a:defRPr>
                <a:solidFill>
                  <a:srgbClr val="9DCD65"/>
                </a:solidFill>
              </a:defRPr>
            </a:lvl5pPr>
          </a:lstStyle>
          <a:p>
            <a:pPr lvl="0"/>
            <a:r>
              <a:rPr lang="en-US"/>
              <a:t>Sidebar text</a:t>
            </a:r>
          </a:p>
          <a:p>
            <a:pPr lvl="1"/>
            <a:r>
              <a:rPr lang="en-US"/>
              <a:t>Second level</a:t>
            </a:r>
          </a:p>
        </p:txBody>
      </p:sp>
      <p:sp>
        <p:nvSpPr>
          <p:cNvPr id="17" name="Text Placeholder 16">
            <a:extLst>
              <a:ext uri="{FF2B5EF4-FFF2-40B4-BE49-F238E27FC236}">
                <a16:creationId xmlns:a16="http://schemas.microsoft.com/office/drawing/2014/main" id="{044CA59B-05ED-4A7C-9640-78CF822D470B}"/>
              </a:ext>
            </a:extLst>
          </p:cNvPr>
          <p:cNvSpPr>
            <a:spLocks noGrp="1"/>
          </p:cNvSpPr>
          <p:nvPr>
            <p:ph type="body" sz="quarter" idx="12" hasCustomPrompt="1"/>
          </p:nvPr>
        </p:nvSpPr>
        <p:spPr>
          <a:xfrm>
            <a:off x="847724" y="1600200"/>
            <a:ext cx="5257800" cy="4587875"/>
          </a:xfrm>
        </p:spPr>
        <p:txBody>
          <a:bodyPr>
            <a:normAutofit/>
          </a:bodyPr>
          <a:lstStyle>
            <a:lvl1pPr marL="0" indent="0">
              <a:buNone/>
              <a:defRPr sz="4000">
                <a:solidFill>
                  <a:srgbClr val="235FA3"/>
                </a:solidFill>
              </a:defRPr>
            </a:lvl1pPr>
          </a:lstStyle>
          <a:p>
            <a:pPr lvl="0"/>
            <a:r>
              <a:rPr lang="en-US"/>
              <a:t>Important text</a:t>
            </a:r>
          </a:p>
        </p:txBody>
      </p:sp>
      <p:sp>
        <p:nvSpPr>
          <p:cNvPr id="9" name="Google Shape;57;p8">
            <a:extLst>
              <a:ext uri="{FF2B5EF4-FFF2-40B4-BE49-F238E27FC236}">
                <a16:creationId xmlns:a16="http://schemas.microsoft.com/office/drawing/2014/main" id="{F19CF823-CCDB-174C-8031-9767AB0A7EBB}"/>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44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FBAC3B-B2B5-4723-8FFD-8D766598F6AA}"/>
              </a:ext>
            </a:extLst>
          </p:cNvPr>
          <p:cNvSpPr/>
          <p:nvPr userDrawn="1"/>
        </p:nvSpPr>
        <p:spPr>
          <a:xfrm flipH="1">
            <a:off x="325040" y="-70759"/>
            <a:ext cx="11890176" cy="1657810"/>
          </a:xfrm>
          <a:prstGeom prst="rect">
            <a:avLst/>
          </a:prstGeom>
          <a:solidFill>
            <a:srgbClr val="235FA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7589CA-160D-4B4E-B9EB-9B007247B278}"/>
              </a:ext>
            </a:extLst>
          </p:cNvPr>
          <p:cNvSpPr/>
          <p:nvPr userDrawn="1"/>
        </p:nvSpPr>
        <p:spPr>
          <a:xfrm flipH="1">
            <a:off x="-23220" y="208938"/>
            <a:ext cx="11605620" cy="1552957"/>
          </a:xfrm>
          <a:prstGeom prst="rect">
            <a:avLst/>
          </a:prstGeom>
          <a:solidFill>
            <a:srgbClr val="235FA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10735D6-3450-4D26-9408-71A4C27C791C}"/>
              </a:ext>
            </a:extLst>
          </p:cNvPr>
          <p:cNvSpPr>
            <a:spLocks noGrp="1"/>
          </p:cNvSpPr>
          <p:nvPr>
            <p:ph type="title"/>
          </p:nvPr>
        </p:nvSpPr>
        <p:spPr>
          <a:xfrm>
            <a:off x="838200" y="407757"/>
            <a:ext cx="10515600" cy="1325563"/>
          </a:xfrm>
        </p:spPr>
        <p:txBody>
          <a:bodyPr/>
          <a:lstStyle>
            <a:lvl1pPr>
              <a:defRPr>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33294A1E-CFC3-4942-818F-0B13547B3D65}"/>
              </a:ext>
            </a:extLst>
          </p:cNvPr>
          <p:cNvSpPr>
            <a:spLocks noGrp="1"/>
          </p:cNvSpPr>
          <p:nvPr>
            <p:ph type="body" sz="quarter" idx="10"/>
          </p:nvPr>
        </p:nvSpPr>
        <p:spPr>
          <a:xfrm>
            <a:off x="847726" y="2162405"/>
            <a:ext cx="5067300" cy="4325938"/>
          </a:xfrm>
        </p:spPr>
        <p:txBody>
          <a:bodyPr/>
          <a:lstStyle>
            <a:lvl1pPr marL="0" indent="0">
              <a:buNone/>
              <a:defRPr>
                <a:solidFill>
                  <a:srgbClr val="235FA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a:extLst>
              <a:ext uri="{FF2B5EF4-FFF2-40B4-BE49-F238E27FC236}">
                <a16:creationId xmlns:a16="http://schemas.microsoft.com/office/drawing/2014/main" id="{E20BB185-A0CE-4584-8B5D-BA014482FC3E}"/>
              </a:ext>
            </a:extLst>
          </p:cNvPr>
          <p:cNvSpPr>
            <a:spLocks noGrp="1"/>
          </p:cNvSpPr>
          <p:nvPr>
            <p:ph type="body" sz="quarter" idx="11"/>
          </p:nvPr>
        </p:nvSpPr>
        <p:spPr>
          <a:xfrm>
            <a:off x="6324600" y="2162405"/>
            <a:ext cx="5067300" cy="4325938"/>
          </a:xfrm>
        </p:spPr>
        <p:txBody>
          <a:bodyPr/>
          <a:lstStyle>
            <a:lvl1pPr marL="0" indent="0">
              <a:buNone/>
              <a:defRPr>
                <a:solidFill>
                  <a:srgbClr val="235FA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oogle Shape;57;p8">
            <a:extLst>
              <a:ext uri="{FF2B5EF4-FFF2-40B4-BE49-F238E27FC236}">
                <a16:creationId xmlns:a16="http://schemas.microsoft.com/office/drawing/2014/main" id="{46F702A1-E577-954C-8CC2-A388AC7C4058}"/>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827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07971F-7C06-4F36-A0DE-95BB02FC296C}"/>
              </a:ext>
            </a:extLst>
          </p:cNvPr>
          <p:cNvSpPr/>
          <p:nvPr userDrawn="1"/>
        </p:nvSpPr>
        <p:spPr>
          <a:xfrm flipH="1">
            <a:off x="304804" y="1"/>
            <a:ext cx="4876800" cy="6553200"/>
          </a:xfrm>
          <a:prstGeom prst="rect">
            <a:avLst/>
          </a:prstGeom>
          <a:solidFill>
            <a:srgbClr val="91AFD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220273-3CEE-4A9C-89AB-6E928A97ADC8}"/>
              </a:ext>
            </a:extLst>
          </p:cNvPr>
          <p:cNvSpPr/>
          <p:nvPr userDrawn="1"/>
        </p:nvSpPr>
        <p:spPr>
          <a:xfrm flipH="1">
            <a:off x="0" y="457201"/>
            <a:ext cx="4856561" cy="6400799"/>
          </a:xfrm>
          <a:prstGeom prst="rect">
            <a:avLst/>
          </a:prstGeom>
          <a:solidFill>
            <a:srgbClr val="235FA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407E33-4696-4444-B703-73FA51AA3922}"/>
              </a:ext>
            </a:extLst>
          </p:cNvPr>
          <p:cNvSpPr/>
          <p:nvPr userDrawn="1"/>
        </p:nvSpPr>
        <p:spPr>
          <a:xfrm flipH="1">
            <a:off x="304803" y="457201"/>
            <a:ext cx="4551757" cy="6096000"/>
          </a:xfrm>
          <a:prstGeom prst="rect">
            <a:avLst/>
          </a:prstGeom>
          <a:solidFill>
            <a:srgbClr val="23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1431B-CA1D-432D-9A07-3DFAC6207E6F}"/>
              </a:ext>
            </a:extLst>
          </p:cNvPr>
          <p:cNvSpPr>
            <a:spLocks noGrp="1"/>
          </p:cNvSpPr>
          <p:nvPr>
            <p:ph type="title" hasCustomPrompt="1"/>
          </p:nvPr>
        </p:nvSpPr>
        <p:spPr>
          <a:xfrm>
            <a:off x="875705" y="1057276"/>
            <a:ext cx="3409951" cy="1914524"/>
          </a:xfrm>
        </p:spPr>
        <p:txBody>
          <a:bodyPr anchor="b">
            <a:normAutofit/>
          </a:bodyPr>
          <a:lstStyle>
            <a:lvl1pPr>
              <a:defRPr sz="5000">
                <a:solidFill>
                  <a:schemeClr val="bg1">
                    <a:lumMod val="95000"/>
                  </a:schemeClr>
                </a:solidFill>
              </a:defRPr>
            </a:lvl1pPr>
          </a:lstStyle>
          <a:p>
            <a:r>
              <a:rPr lang="en-US"/>
              <a:t>Title</a:t>
            </a:r>
          </a:p>
        </p:txBody>
      </p:sp>
      <p:sp>
        <p:nvSpPr>
          <p:cNvPr id="15" name="Content Placeholder 14">
            <a:extLst>
              <a:ext uri="{FF2B5EF4-FFF2-40B4-BE49-F238E27FC236}">
                <a16:creationId xmlns:a16="http://schemas.microsoft.com/office/drawing/2014/main" id="{F4CA2E80-4F72-437E-8B0C-841518001B84}"/>
              </a:ext>
            </a:extLst>
          </p:cNvPr>
          <p:cNvSpPr>
            <a:spLocks noGrp="1"/>
          </p:cNvSpPr>
          <p:nvPr>
            <p:ph sz="quarter" idx="11" hasCustomPrompt="1"/>
          </p:nvPr>
        </p:nvSpPr>
        <p:spPr>
          <a:xfrm>
            <a:off x="6096000" y="1057275"/>
            <a:ext cx="5410200" cy="4962525"/>
          </a:xfrm>
        </p:spPr>
        <p:txBody>
          <a:bodyPr>
            <a:normAutofit/>
          </a:bodyPr>
          <a:lstStyle>
            <a:lvl1pPr marL="0" indent="0">
              <a:lnSpc>
                <a:spcPct val="110000"/>
              </a:lnSpc>
              <a:buNone/>
              <a:defRPr sz="4000">
                <a:solidFill>
                  <a:srgbClr val="235FA3"/>
                </a:solidFill>
              </a:defRPr>
            </a:lvl1pPr>
            <a:lvl2pPr>
              <a:lnSpc>
                <a:spcPct val="110000"/>
              </a:lnSpc>
              <a:defRPr>
                <a:solidFill>
                  <a:srgbClr val="9DCD65"/>
                </a:solidFill>
              </a:defRPr>
            </a:lvl2pPr>
            <a:lvl3pPr>
              <a:defRPr>
                <a:solidFill>
                  <a:srgbClr val="9DCD65"/>
                </a:solidFill>
              </a:defRPr>
            </a:lvl3pPr>
            <a:lvl4pPr>
              <a:defRPr>
                <a:solidFill>
                  <a:srgbClr val="9DCD65"/>
                </a:solidFill>
              </a:defRPr>
            </a:lvl4pPr>
            <a:lvl5pPr>
              <a:defRPr>
                <a:solidFill>
                  <a:srgbClr val="9DCD65"/>
                </a:solidFill>
              </a:defRPr>
            </a:lvl5pPr>
          </a:lstStyle>
          <a:p>
            <a:pPr lvl="0"/>
            <a:r>
              <a:rPr lang="en-US"/>
              <a:t>Important Text</a:t>
            </a:r>
          </a:p>
        </p:txBody>
      </p:sp>
      <p:sp>
        <p:nvSpPr>
          <p:cNvPr id="4" name="Text Placeholder 3">
            <a:extLst>
              <a:ext uri="{FF2B5EF4-FFF2-40B4-BE49-F238E27FC236}">
                <a16:creationId xmlns:a16="http://schemas.microsoft.com/office/drawing/2014/main" id="{358412D1-FEA6-44C8-BC37-57673A548F95}"/>
              </a:ext>
            </a:extLst>
          </p:cNvPr>
          <p:cNvSpPr>
            <a:spLocks noGrp="1"/>
          </p:cNvSpPr>
          <p:nvPr>
            <p:ph type="body" sz="quarter" idx="12" hasCustomPrompt="1"/>
          </p:nvPr>
        </p:nvSpPr>
        <p:spPr>
          <a:xfrm>
            <a:off x="876300" y="3117850"/>
            <a:ext cx="3409950" cy="2901950"/>
          </a:xfrm>
        </p:spPr>
        <p:txBody>
          <a:bodyPr/>
          <a:lstStyle>
            <a:lvl1pPr marL="0" indent="0">
              <a:buNone/>
              <a:defRPr>
                <a:solidFill>
                  <a:srgbClr val="9DCD65"/>
                </a:solidFill>
              </a:defRPr>
            </a:lvl1pPr>
          </a:lstStyle>
          <a:p>
            <a:pPr lvl="0"/>
            <a:r>
              <a:rPr lang="en-US"/>
              <a:t>Subtitle</a:t>
            </a:r>
          </a:p>
        </p:txBody>
      </p:sp>
      <p:sp>
        <p:nvSpPr>
          <p:cNvPr id="9" name="Google Shape;57;p8">
            <a:extLst>
              <a:ext uri="{FF2B5EF4-FFF2-40B4-BE49-F238E27FC236}">
                <a16:creationId xmlns:a16="http://schemas.microsoft.com/office/drawing/2014/main" id="{903DC656-4A98-6F46-8206-5078F6EA26B0}"/>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609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8/27/2021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58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preserve="1">
  <p:cSld name="Section Title Slide">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email">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2829716" y="2336545"/>
            <a:ext cx="6923664" cy="218491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TITLE GOES </a:t>
            </a:r>
            <a:br>
              <a:rPr lang="en-US"/>
            </a:br>
            <a:r>
              <a:rPr lang="en-US"/>
              <a:t>RIGHT HERE</a:t>
            </a:r>
            <a:endParaRPr/>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email">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92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6865139" y="2166573"/>
            <a:ext cx="4488660" cy="3429324"/>
          </a:xfrm>
          <a:prstGeom prst="rect">
            <a:avLst/>
          </a:prstGeom>
        </p:spPr>
        <p:txBody>
          <a:bodyPr/>
          <a:lstStyle>
            <a:lvl1pPr>
              <a:buNone/>
              <a:defRPr sz="2200">
                <a:latin typeface="Arial" panose="020B0604020202020204" pitchFamily="34" charset="0"/>
                <a:cs typeface="Arial" panose="020B0604020202020204" pitchFamily="34" charset="0"/>
              </a:defRPr>
            </a:lvl1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a:p>
            <a:pPr lvl="0"/>
            <a:r>
              <a:rPr lang="en-US" dirty="0"/>
              <a:t>Item 7</a:t>
            </a:r>
          </a:p>
          <a:p>
            <a:pPr lvl="0"/>
            <a:r>
              <a:rPr lang="en-US" dirty="0"/>
              <a:t>Items 8</a:t>
            </a:r>
          </a:p>
        </p:txBody>
      </p:sp>
      <p:sp>
        <p:nvSpPr>
          <p:cNvPr id="10" name="Title 1"/>
          <p:cNvSpPr>
            <a:spLocks noGrp="1"/>
          </p:cNvSpPr>
          <p:nvPr>
            <p:ph type="title" hasCustomPrompt="1"/>
          </p:nvPr>
        </p:nvSpPr>
        <p:spPr>
          <a:xfrm>
            <a:off x="6865138" y="1150210"/>
            <a:ext cx="4488661" cy="737967"/>
          </a:xfrm>
          <a:prstGeom prst="rect">
            <a:avLst/>
          </a:prstGeom>
        </p:spPr>
        <p:txBody>
          <a:bodyPr/>
          <a:lstStyle>
            <a:lvl1pPr>
              <a:defRPr>
                <a:solidFill>
                  <a:schemeClr val="accent2"/>
                </a:solidFill>
              </a:defRPr>
            </a:lvl1pPr>
          </a:lstStyle>
          <a:p>
            <a:r>
              <a:rPr lang="en-US" dirty="0"/>
              <a:t>Headline Here</a:t>
            </a:r>
          </a:p>
        </p:txBody>
      </p:sp>
      <p:sp>
        <p:nvSpPr>
          <p:cNvPr id="7" name="Google Shape;57;p8">
            <a:extLst>
              <a:ext uri="{FF2B5EF4-FFF2-40B4-BE49-F238E27FC236}">
                <a16:creationId xmlns:a16="http://schemas.microsoft.com/office/drawing/2014/main" id="{6847547D-C4A0-B24D-8476-0CD442CA75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dirty="0">
              <a:solidFill>
                <a:schemeClr val="tx1"/>
              </a:solidFill>
              <a:latin typeface="Glober SemiBold" pitchFamily="2" charset="77"/>
            </a:endParaRPr>
          </a:p>
        </p:txBody>
      </p:sp>
      <p:sp>
        <p:nvSpPr>
          <p:cNvPr id="8" name="TextBox 7">
            <a:extLst>
              <a:ext uri="{FF2B5EF4-FFF2-40B4-BE49-F238E27FC236}">
                <a16:creationId xmlns:a16="http://schemas.microsoft.com/office/drawing/2014/main" id="{832F08E4-FE46-D748-9C23-372129EFC24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dirty="0">
                <a:solidFill>
                  <a:schemeClr val="tx1"/>
                </a:solidFill>
                <a:latin typeface="Glober SemiBold" pitchFamily="2" charset="77"/>
                <a:cs typeface="Calibri" panose="020F0502020204030204" pitchFamily="34" charset="0"/>
              </a:rPr>
              <a:t>MOVING EVERY LIFE FORWARD</a:t>
            </a:r>
          </a:p>
        </p:txBody>
      </p:sp>
      <p:pic>
        <p:nvPicPr>
          <p:cNvPr id="9" name="Picture 8" descr="A picture containing shirt&#10;&#10;Description automatically generated">
            <a:extLst>
              <a:ext uri="{FF2B5EF4-FFF2-40B4-BE49-F238E27FC236}">
                <a16:creationId xmlns:a16="http://schemas.microsoft.com/office/drawing/2014/main" id="{00629EC6-528E-B142-863C-E21E24F4DA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11" name="Picture Placeholder 10">
            <a:extLst>
              <a:ext uri="{FF2B5EF4-FFF2-40B4-BE49-F238E27FC236}">
                <a16:creationId xmlns:a16="http://schemas.microsoft.com/office/drawing/2014/main" id="{A9D9CBC9-FFD6-5943-A02A-14B0048C12C5}"/>
              </a:ext>
            </a:extLst>
          </p:cNvPr>
          <p:cNvSpPr>
            <a:spLocks noGrp="1"/>
          </p:cNvSpPr>
          <p:nvPr>
            <p:ph type="pic" sz="quarter" idx="10"/>
          </p:nvPr>
        </p:nvSpPr>
        <p:spPr>
          <a:xfrm>
            <a:off x="0" y="0"/>
            <a:ext cx="6019801" cy="6858000"/>
          </a:xfrm>
          <a:prstGeom prst="rect">
            <a:avLst/>
          </a:prstGeom>
        </p:spPr>
        <p:txBody>
          <a:bodyPr/>
          <a:lstStyle/>
          <a:p>
            <a:endParaRPr lang="en-US"/>
          </a:p>
        </p:txBody>
      </p:sp>
    </p:spTree>
    <p:extLst>
      <p:ext uri="{BB962C8B-B14F-4D97-AF65-F5344CB8AC3E}">
        <p14:creationId xmlns:p14="http://schemas.microsoft.com/office/powerpoint/2010/main" val="705166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Headline and Copy Slide" type="tx">
  <p:cSld name="1_Headline and Copy Slide">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842975" y="1363381"/>
            <a:ext cx="10515603" cy="6982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3"/>
              </a:buClr>
              <a:buSzPts val="4400"/>
              <a:buFont typeface="Arial"/>
              <a:buNone/>
              <a:defRPr sz="4400" b="1"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15" descr="Picture 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441" y="5960701"/>
            <a:ext cx="615157" cy="615159"/>
          </a:xfrm>
          <a:prstGeom prst="rect">
            <a:avLst/>
          </a:prstGeom>
          <a:noFill/>
          <a:ln>
            <a:noFill/>
          </a:ln>
        </p:spPr>
      </p:pic>
      <p:sp>
        <p:nvSpPr>
          <p:cNvPr id="25" name="Google Shape;25;p15"/>
          <p:cNvSpPr txBox="1"/>
          <p:nvPr/>
        </p:nvSpPr>
        <p:spPr>
          <a:xfrm>
            <a:off x="779136" y="6346097"/>
            <a:ext cx="435643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accent1"/>
                </a:solidFill>
                <a:latin typeface="Arial"/>
                <a:ea typeface="Arial"/>
                <a:cs typeface="Arial"/>
                <a:sym typeface="Arial"/>
              </a:rPr>
              <a:t>MOVING EVERY LIFE FORWARD</a:t>
            </a:r>
            <a:endParaRPr/>
          </a:p>
        </p:txBody>
      </p:sp>
      <p:sp>
        <p:nvSpPr>
          <p:cNvPr id="26" name="Google Shape;26;p15"/>
          <p:cNvSpPr txBox="1">
            <a:spLocks noGrp="1"/>
          </p:cNvSpPr>
          <p:nvPr>
            <p:ph type="body" idx="1"/>
          </p:nvPr>
        </p:nvSpPr>
        <p:spPr>
          <a:xfrm>
            <a:off x="927640" y="2235200"/>
            <a:ext cx="10062095" cy="2760136"/>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100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L="914400" marR="0" lvl="1"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2pPr>
            <a:lvl3pPr marL="1371600" marR="0" lvl="2"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3pPr>
            <a:lvl4pPr marL="1828800" marR="0" lvl="3"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4pPr>
            <a:lvl5pPr marL="2286000" marR="0" lvl="4" indent="-368300" algn="l" rtl="0">
              <a:lnSpc>
                <a:spcPct val="150000"/>
              </a:lnSpc>
              <a:spcBef>
                <a:spcPts val="500"/>
              </a:spcBef>
              <a:spcAft>
                <a:spcPts val="0"/>
              </a:spcAft>
              <a:buClr>
                <a:srgbClr val="595959"/>
              </a:buClr>
              <a:buSzPts val="2200"/>
              <a:buFont typeface="Arial"/>
              <a:buChar char="•"/>
              <a:defRPr sz="22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sldNum" idx="12"/>
          </p:nvPr>
        </p:nvSpPr>
        <p:spPr>
          <a:xfrm>
            <a:off x="11514546" y="6380732"/>
            <a:ext cx="266974" cy="259222"/>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1800" b="1">
                <a:solidFill>
                  <a:srgbClr val="000000"/>
                </a:solidFill>
                <a:latin typeface="Arial"/>
                <a:ea typeface="Arial"/>
                <a:cs typeface="Arial"/>
                <a:sym typeface="Arial"/>
              </a:defRPr>
            </a:lvl1pPr>
            <a:lvl2pPr marL="0" marR="0" lvl="1" indent="0" algn="ctr" rtl="0">
              <a:spcBef>
                <a:spcPts val="0"/>
              </a:spcBef>
              <a:buNone/>
              <a:defRPr sz="1800" b="1">
                <a:solidFill>
                  <a:srgbClr val="000000"/>
                </a:solidFill>
                <a:latin typeface="Arial"/>
                <a:ea typeface="Arial"/>
                <a:cs typeface="Arial"/>
                <a:sym typeface="Arial"/>
              </a:defRPr>
            </a:lvl2pPr>
            <a:lvl3pPr marL="0" marR="0" lvl="2" indent="0" algn="ctr" rtl="0">
              <a:spcBef>
                <a:spcPts val="0"/>
              </a:spcBef>
              <a:buNone/>
              <a:defRPr sz="1800" b="1">
                <a:solidFill>
                  <a:srgbClr val="000000"/>
                </a:solidFill>
                <a:latin typeface="Arial"/>
                <a:ea typeface="Arial"/>
                <a:cs typeface="Arial"/>
                <a:sym typeface="Arial"/>
              </a:defRPr>
            </a:lvl3pPr>
            <a:lvl4pPr marL="0" marR="0" lvl="3" indent="0" algn="ctr" rtl="0">
              <a:spcBef>
                <a:spcPts val="0"/>
              </a:spcBef>
              <a:buNone/>
              <a:defRPr sz="1800" b="1">
                <a:solidFill>
                  <a:srgbClr val="000000"/>
                </a:solidFill>
                <a:latin typeface="Arial"/>
                <a:ea typeface="Arial"/>
                <a:cs typeface="Arial"/>
                <a:sym typeface="Arial"/>
              </a:defRPr>
            </a:lvl4pPr>
            <a:lvl5pPr marL="0" marR="0" lvl="4" indent="0" algn="ctr" rtl="0">
              <a:spcBef>
                <a:spcPts val="0"/>
              </a:spcBef>
              <a:buNone/>
              <a:defRPr sz="1800" b="1">
                <a:solidFill>
                  <a:srgbClr val="000000"/>
                </a:solidFill>
                <a:latin typeface="Arial"/>
                <a:ea typeface="Arial"/>
                <a:cs typeface="Arial"/>
                <a:sym typeface="Arial"/>
              </a:defRPr>
            </a:lvl5pPr>
            <a:lvl6pPr marL="0" marR="0" lvl="5" indent="0" algn="ctr" rtl="0">
              <a:spcBef>
                <a:spcPts val="0"/>
              </a:spcBef>
              <a:buNone/>
              <a:defRPr sz="1800" b="1">
                <a:solidFill>
                  <a:srgbClr val="000000"/>
                </a:solidFill>
                <a:latin typeface="Arial"/>
                <a:ea typeface="Arial"/>
                <a:cs typeface="Arial"/>
                <a:sym typeface="Arial"/>
              </a:defRPr>
            </a:lvl6pPr>
            <a:lvl7pPr marL="0" marR="0" lvl="6" indent="0" algn="ctr" rtl="0">
              <a:spcBef>
                <a:spcPts val="0"/>
              </a:spcBef>
              <a:buNone/>
              <a:defRPr sz="1800" b="1">
                <a:solidFill>
                  <a:srgbClr val="000000"/>
                </a:solidFill>
                <a:latin typeface="Arial"/>
                <a:ea typeface="Arial"/>
                <a:cs typeface="Arial"/>
                <a:sym typeface="Arial"/>
              </a:defRPr>
            </a:lvl7pPr>
            <a:lvl8pPr marL="0" marR="0" lvl="7" indent="0" algn="ctr" rtl="0">
              <a:spcBef>
                <a:spcPts val="0"/>
              </a:spcBef>
              <a:buNone/>
              <a:defRPr sz="1800" b="1">
                <a:solidFill>
                  <a:srgbClr val="000000"/>
                </a:solidFill>
                <a:latin typeface="Arial"/>
                <a:ea typeface="Arial"/>
                <a:cs typeface="Arial"/>
                <a:sym typeface="Arial"/>
              </a:defRPr>
            </a:lvl8pPr>
            <a:lvl9pPr marL="0" marR="0" lvl="8" indent="0" algn="ctr" rtl="0">
              <a:spcBef>
                <a:spcPts val="0"/>
              </a:spcBef>
              <a:buNone/>
              <a:defRPr sz="18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612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F3FB-20BF-4E8C-9553-D0BA6BF59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5B411-6BCE-45EC-948C-02E30BBC6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862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enter" preserve="1" userDrawn="1">
  <p:cSld name="Title - Center">
    <p:spTree>
      <p:nvGrpSpPr>
        <p:cNvPr id="1" name="Shape 66"/>
        <p:cNvGrpSpPr/>
        <p:nvPr/>
      </p:nvGrpSpPr>
      <p:grpSpPr>
        <a:xfrm>
          <a:off x="0" y="0"/>
          <a:ext cx="0" cy="0"/>
          <a:chOff x="0" y="0"/>
          <a:chExt cx="0" cy="0"/>
        </a:xfrm>
      </p:grpSpPr>
      <p:sp>
        <p:nvSpPr>
          <p:cNvPr id="67" name="Google Shape;67;p10"/>
          <p:cNvSpPr/>
          <p:nvPr userDrawn="1"/>
        </p:nvSpPr>
        <p:spPr>
          <a:xfrm>
            <a:off x="0" y="-80829"/>
            <a:ext cx="12476284" cy="704263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sp>
        <p:nvSpPr>
          <p:cNvPr id="68" name="Google Shape;68;p10"/>
          <p:cNvSpPr txBox="1">
            <a:spLocks noGrp="1"/>
          </p:cNvSpPr>
          <p:nvPr>
            <p:ph type="title" hasCustomPrompt="1"/>
          </p:nvPr>
        </p:nvSpPr>
        <p:spPr>
          <a:xfrm>
            <a:off x="1187181" y="2645788"/>
            <a:ext cx="8752685" cy="1042129"/>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0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Headline Goes Here</a:t>
            </a:r>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10816" y="2197387"/>
            <a:ext cx="4613414" cy="4764423"/>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DFA203D-47FF-4D46-A932-997162B4050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2577" t="25528" r="8571" b="27619"/>
          <a:stretch/>
        </p:blipFill>
        <p:spPr>
          <a:xfrm>
            <a:off x="8991271" y="379162"/>
            <a:ext cx="2630734" cy="1042129"/>
          </a:xfrm>
          <a:prstGeom prst="rect">
            <a:avLst/>
          </a:prstGeom>
        </p:spPr>
      </p:pic>
      <p:sp>
        <p:nvSpPr>
          <p:cNvPr id="9" name="TextBox 8">
            <a:extLst>
              <a:ext uri="{FF2B5EF4-FFF2-40B4-BE49-F238E27FC236}">
                <a16:creationId xmlns:a16="http://schemas.microsoft.com/office/drawing/2014/main" id="{40D1ED1B-274E-9F4A-A012-EB358910CBF4}"/>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bg1"/>
                </a:solidFill>
                <a:latin typeface="Arial" panose="020B0604020202020204" pitchFamily="34" charset="0"/>
                <a:cs typeface="Arial" panose="020B0604020202020204" pitchFamily="34" charset="0"/>
              </a:rPr>
              <a:t>MOVING EVERY LIFE FORWARD</a:t>
            </a:r>
          </a:p>
        </p:txBody>
      </p:sp>
      <p:sp>
        <p:nvSpPr>
          <p:cNvPr id="4" name="Text Placeholder 3">
            <a:extLst>
              <a:ext uri="{FF2B5EF4-FFF2-40B4-BE49-F238E27FC236}">
                <a16:creationId xmlns:a16="http://schemas.microsoft.com/office/drawing/2014/main" id="{50E8B174-77B6-A34A-98E0-43B66A3A5B1E}"/>
              </a:ext>
            </a:extLst>
          </p:cNvPr>
          <p:cNvSpPr>
            <a:spLocks noGrp="1"/>
          </p:cNvSpPr>
          <p:nvPr>
            <p:ph type="body" sz="quarter" idx="13" hasCustomPrompt="1"/>
          </p:nvPr>
        </p:nvSpPr>
        <p:spPr>
          <a:xfrm>
            <a:off x="1187450" y="3813481"/>
            <a:ext cx="3790950" cy="474133"/>
          </a:xfrm>
          <a:prstGeom prst="rect">
            <a:avLst/>
          </a:prstGeom>
        </p:spPr>
        <p:txBody>
          <a:bodyPr/>
          <a:lstStyle>
            <a:lvl1pPr>
              <a:buNone/>
              <a:defRPr sz="2000" b="0" i="1">
                <a:solidFill>
                  <a:schemeClr val="bg1"/>
                </a:solidFill>
                <a:latin typeface="Georgia" panose="02040502050405020303" pitchFamily="18"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Date Goes Right Here</a:t>
            </a:r>
          </a:p>
        </p:txBody>
      </p:sp>
    </p:spTree>
    <p:extLst>
      <p:ext uri="{BB962C8B-B14F-4D97-AF65-F5344CB8AC3E}">
        <p14:creationId xmlns:p14="http://schemas.microsoft.com/office/powerpoint/2010/main" val="1103105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Center" preserve="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print">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2829716" y="2336545"/>
            <a:ext cx="6923664" cy="218491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TITLE GOES </a:t>
            </a:r>
            <a:br>
              <a:rPr lang="en-US"/>
            </a:br>
            <a:r>
              <a:rPr lang="en-US"/>
              <a:t>RIGHT HERE</a:t>
            </a:r>
            <a:endParaRPr/>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print">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531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Center" preserve="1" userDrawn="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print">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1363773" y="2010555"/>
            <a:ext cx="6923664" cy="171294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TITLE GOES </a:t>
            </a:r>
            <a:br>
              <a:rPr lang="en-US"/>
            </a:br>
            <a:r>
              <a:rPr lang="en-US"/>
              <a:t>RIGHT HERE</a:t>
            </a:r>
            <a:endParaRPr/>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print">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18738D-EB9E-824B-B9C4-F41873A92FFF}"/>
              </a:ext>
            </a:extLst>
          </p:cNvPr>
          <p:cNvSpPr>
            <a:spLocks noGrp="1"/>
          </p:cNvSpPr>
          <p:nvPr>
            <p:ph type="body" sz="quarter" idx="10" hasCustomPrompt="1"/>
          </p:nvPr>
        </p:nvSpPr>
        <p:spPr>
          <a:xfrm>
            <a:off x="1363663" y="3772660"/>
            <a:ext cx="6619875" cy="845609"/>
          </a:xfrm>
          <a:prstGeom prst="rect">
            <a:avLst/>
          </a:prstGeom>
        </p:spPr>
        <p:txBody>
          <a:bodyPr/>
          <a:lstStyle>
            <a:lvl1pPr marL="0" indent="0">
              <a:lnSpc>
                <a:spcPct val="150000"/>
              </a:lnSpc>
              <a:buNone/>
              <a:defRPr sz="1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Tree>
    <p:extLst>
      <p:ext uri="{BB962C8B-B14F-4D97-AF65-F5344CB8AC3E}">
        <p14:creationId xmlns:p14="http://schemas.microsoft.com/office/powerpoint/2010/main" val="33542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Center" preserve="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pic>
        <p:nvPicPr>
          <p:cNvPr id="4" name="Picture 3" descr="A picture containing computer&#10;&#10;Description automatically generated">
            <a:extLst>
              <a:ext uri="{FF2B5EF4-FFF2-40B4-BE49-F238E27FC236}">
                <a16:creationId xmlns:a16="http://schemas.microsoft.com/office/drawing/2014/main" id="{24F9F5CF-DB77-7E4A-A034-E01D96C3D54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176000"/>
                    </a14:imgEffect>
                  </a14:imgLayer>
                </a14:imgProps>
              </a:ext>
              <a:ext uri="{28A0092B-C50C-407E-A947-70E740481C1C}">
                <a14:useLocalDpi xmlns:a14="http://schemas.microsoft.com/office/drawing/2010/main"/>
              </a:ext>
            </a:extLst>
          </a:blip>
          <a:srcRect/>
          <a:stretch/>
        </p:blipFill>
        <p:spPr>
          <a:xfrm>
            <a:off x="8984948" y="3857104"/>
            <a:ext cx="3367530" cy="3116295"/>
          </a:xfrm>
          <a:prstGeom prst="rect">
            <a:avLst/>
          </a:prstGeom>
        </p:spPr>
      </p:pic>
      <p:sp>
        <p:nvSpPr>
          <p:cNvPr id="68" name="Google Shape;68;p10"/>
          <p:cNvSpPr txBox="1">
            <a:spLocks noGrp="1"/>
          </p:cNvSpPr>
          <p:nvPr>
            <p:ph type="title" hasCustomPrompt="1"/>
          </p:nvPr>
        </p:nvSpPr>
        <p:spPr>
          <a:xfrm>
            <a:off x="1187182" y="1859319"/>
            <a:ext cx="6579279"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Click to edit </a:t>
            </a:r>
            <a:br>
              <a:rPr lang="en-US"/>
            </a:br>
            <a:r>
              <a:rPr lang="en-US"/>
              <a:t>Master title style</a:t>
            </a:r>
            <a:endParaRPr/>
          </a:p>
        </p:txBody>
      </p:sp>
      <p:sp>
        <p:nvSpPr>
          <p:cNvPr id="6" name="Google Shape;57;p8">
            <a:extLst>
              <a:ext uri="{FF2B5EF4-FFF2-40B4-BE49-F238E27FC236}">
                <a16:creationId xmlns:a16="http://schemas.microsoft.com/office/drawing/2014/main" id="{DF99B338-E1CD-A244-9F42-1BA70F6ED2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53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D9CBC9-FFD6-5943-A02A-14B0048C12C5}"/>
              </a:ext>
            </a:extLst>
          </p:cNvPr>
          <p:cNvSpPr>
            <a:spLocks noGrp="1"/>
          </p:cNvSpPr>
          <p:nvPr>
            <p:ph type="pic" sz="quarter" idx="10"/>
          </p:nvPr>
        </p:nvSpPr>
        <p:spPr>
          <a:xfrm>
            <a:off x="7056428" y="0"/>
            <a:ext cx="5135572" cy="6858000"/>
          </a:xfrm>
          <a:prstGeom prst="rect">
            <a:avLst/>
          </a:prstGeom>
        </p:spPr>
        <p:txBody>
          <a:bodyPr/>
          <a:lstStyle/>
          <a:p>
            <a:endParaRPr lang="en-US"/>
          </a:p>
        </p:txBody>
      </p:sp>
      <p:sp>
        <p:nvSpPr>
          <p:cNvPr id="10" name="Title 1"/>
          <p:cNvSpPr>
            <a:spLocks noGrp="1"/>
          </p:cNvSpPr>
          <p:nvPr>
            <p:ph type="title" hasCustomPrompt="1"/>
          </p:nvPr>
        </p:nvSpPr>
        <p:spPr>
          <a:xfrm>
            <a:off x="892356" y="1159074"/>
            <a:ext cx="4488661" cy="737967"/>
          </a:xfrm>
          <a:prstGeom prst="rect">
            <a:avLst/>
          </a:prstGeom>
        </p:spPr>
        <p:txBody>
          <a:bodyPr/>
          <a:lstStyle>
            <a:lvl1pPr>
              <a:defRPr>
                <a:solidFill>
                  <a:schemeClr val="accent3"/>
                </a:solidFill>
              </a:defRPr>
            </a:lvl1pPr>
          </a:lstStyle>
          <a:p>
            <a:r>
              <a:rPr lang="en-US"/>
              <a:t>Headline Here</a:t>
            </a:r>
          </a:p>
        </p:txBody>
      </p:sp>
      <p:sp>
        <p:nvSpPr>
          <p:cNvPr id="7" name="Google Shape;57;p8">
            <a:extLst>
              <a:ext uri="{FF2B5EF4-FFF2-40B4-BE49-F238E27FC236}">
                <a16:creationId xmlns:a16="http://schemas.microsoft.com/office/drawing/2014/main" id="{6847547D-C4A0-B24D-8476-0CD442CA75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a:solidFill>
                <a:schemeClr val="tx1"/>
              </a:solidFill>
              <a:latin typeface="Glober SemiBold" pitchFamily="2" charset="77"/>
            </a:endParaRPr>
          </a:p>
        </p:txBody>
      </p:sp>
      <p:sp>
        <p:nvSpPr>
          <p:cNvPr id="8" name="TextBox 7">
            <a:extLst>
              <a:ext uri="{FF2B5EF4-FFF2-40B4-BE49-F238E27FC236}">
                <a16:creationId xmlns:a16="http://schemas.microsoft.com/office/drawing/2014/main" id="{832F08E4-FE46-D748-9C23-372129EFC24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a:solidFill>
                  <a:schemeClr val="tx1"/>
                </a:solidFill>
                <a:latin typeface="Glober SemiBold" pitchFamily="2" charset="77"/>
                <a:cs typeface="Calibri" panose="020F0502020204030204" pitchFamily="34" charset="0"/>
              </a:rPr>
              <a:t>MOVING EVERY LIFE FORWARD</a:t>
            </a:r>
          </a:p>
        </p:txBody>
      </p:sp>
      <p:pic>
        <p:nvPicPr>
          <p:cNvPr id="9" name="Picture 8" descr="A picture containing shirt&#10;&#10;Description automatically generated">
            <a:extLst>
              <a:ext uri="{FF2B5EF4-FFF2-40B4-BE49-F238E27FC236}">
                <a16:creationId xmlns:a16="http://schemas.microsoft.com/office/drawing/2014/main" id="{00629EC6-528E-B142-863C-E21E24F4DA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3" name="Text Placeholder 2">
            <a:extLst>
              <a:ext uri="{FF2B5EF4-FFF2-40B4-BE49-F238E27FC236}">
                <a16:creationId xmlns:a16="http://schemas.microsoft.com/office/drawing/2014/main" id="{0B6CB575-C12B-B544-A60F-899BB6F344C7}"/>
              </a:ext>
            </a:extLst>
          </p:cNvPr>
          <p:cNvSpPr>
            <a:spLocks noGrp="1"/>
          </p:cNvSpPr>
          <p:nvPr>
            <p:ph type="body" sz="quarter" idx="11" hasCustomPrompt="1"/>
          </p:nvPr>
        </p:nvSpPr>
        <p:spPr>
          <a:xfrm>
            <a:off x="892356" y="1921352"/>
            <a:ext cx="5203644" cy="1340464"/>
          </a:xfrm>
          <a:prstGeom prst="rect">
            <a:avLst/>
          </a:prstGeom>
        </p:spPr>
        <p:txBody>
          <a:bodyPr/>
          <a:lstStyle>
            <a:lvl1pPr marL="0" indent="0">
              <a:lnSpc>
                <a:spcPct val="100000"/>
              </a:lnSpc>
              <a:buNone/>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a:solidFill>
                  <a:srgbClr val="7B8898"/>
                </a:solidFill>
                <a:effectLst/>
                <a:latin typeface="Mercury SSm A"/>
              </a:rPr>
              <a:t>Lorem ipsum dolor sit </a:t>
            </a:r>
            <a:r>
              <a:rPr lang="en-US" b="0" i="0" err="1">
                <a:solidFill>
                  <a:srgbClr val="7B8898"/>
                </a:solidFill>
                <a:effectLst/>
                <a:latin typeface="Mercury SSm A"/>
              </a:rPr>
              <a:t>amet</a:t>
            </a:r>
            <a:r>
              <a:rPr lang="en-US" b="0" i="0">
                <a:solidFill>
                  <a:srgbClr val="7B8898"/>
                </a:solidFill>
                <a:effectLst/>
                <a:latin typeface="Mercury SSm A"/>
              </a:rPr>
              <a:t>, </a:t>
            </a:r>
            <a:r>
              <a:rPr lang="en-US" b="0" i="0" err="1">
                <a:solidFill>
                  <a:srgbClr val="7B8898"/>
                </a:solidFill>
                <a:effectLst/>
                <a:latin typeface="Mercury SSm A"/>
              </a:rPr>
              <a:t>consectetur</a:t>
            </a:r>
            <a:r>
              <a:rPr lang="en-US" b="0" i="0">
                <a:solidFill>
                  <a:srgbClr val="7B8898"/>
                </a:solidFill>
                <a:effectLst/>
                <a:latin typeface="Mercury SSm A"/>
              </a:rPr>
              <a:t> </a:t>
            </a:r>
            <a:r>
              <a:rPr lang="en-US" b="0" i="0" err="1">
                <a:solidFill>
                  <a:srgbClr val="7B8898"/>
                </a:solidFill>
                <a:effectLst/>
                <a:latin typeface="Mercury SSm A"/>
              </a:rPr>
              <a:t>adipiscing</a:t>
            </a:r>
            <a:r>
              <a:rPr lang="en-US" b="0" i="0">
                <a:solidFill>
                  <a:srgbClr val="7B8898"/>
                </a:solidFill>
                <a:effectLst/>
                <a:latin typeface="Mercury SSm A"/>
              </a:rPr>
              <a:t> </a:t>
            </a:r>
            <a:r>
              <a:rPr lang="en-US" b="0" i="0" err="1">
                <a:solidFill>
                  <a:srgbClr val="7B8898"/>
                </a:solidFill>
                <a:effectLst/>
                <a:latin typeface="Mercury SSm A"/>
              </a:rPr>
              <a:t>elit</a:t>
            </a:r>
            <a:r>
              <a:rPr lang="en-US" b="0" i="0">
                <a:solidFill>
                  <a:srgbClr val="7B8898"/>
                </a:solidFill>
                <a:effectLst/>
                <a:latin typeface="Mercury SSm A"/>
              </a:rPr>
              <a:t>, sed do </a:t>
            </a:r>
            <a:r>
              <a:rPr lang="en-US" b="0" i="0" err="1">
                <a:solidFill>
                  <a:srgbClr val="7B8898"/>
                </a:solidFill>
                <a:effectLst/>
                <a:latin typeface="Mercury SSm A"/>
              </a:rPr>
              <a:t>eiusmod</a:t>
            </a:r>
            <a:r>
              <a:rPr lang="en-US" b="0" i="0">
                <a:solidFill>
                  <a:srgbClr val="7B8898"/>
                </a:solidFill>
                <a:effectLst/>
                <a:latin typeface="Mercury SSm A"/>
              </a:rPr>
              <a:t> </a:t>
            </a:r>
            <a:r>
              <a:rPr lang="en-US" b="0" i="0" err="1">
                <a:solidFill>
                  <a:srgbClr val="7B8898"/>
                </a:solidFill>
                <a:effectLst/>
                <a:latin typeface="Mercury SSm A"/>
              </a:rPr>
              <a:t>tempor</a:t>
            </a:r>
            <a:r>
              <a:rPr lang="en-US" b="0" i="0">
                <a:solidFill>
                  <a:srgbClr val="7B8898"/>
                </a:solidFill>
                <a:effectLst/>
                <a:latin typeface="Mercury SSm A"/>
              </a:rPr>
              <a:t> </a:t>
            </a:r>
            <a:r>
              <a:rPr lang="en-US" b="0" i="0" err="1">
                <a:solidFill>
                  <a:srgbClr val="7B8898"/>
                </a:solidFill>
                <a:effectLst/>
                <a:latin typeface="Mercury SSm A"/>
              </a:rPr>
              <a:t>incididunt</a:t>
            </a:r>
            <a:r>
              <a:rPr lang="en-US" b="0" i="0">
                <a:solidFill>
                  <a:srgbClr val="7B8898"/>
                </a:solidFill>
                <a:effectLst/>
                <a:latin typeface="Mercury SSm A"/>
              </a:rPr>
              <a:t> </a:t>
            </a:r>
            <a:r>
              <a:rPr lang="en-US" b="0" i="0" err="1">
                <a:solidFill>
                  <a:srgbClr val="7B8898"/>
                </a:solidFill>
                <a:effectLst/>
                <a:latin typeface="Mercury SSm A"/>
              </a:rPr>
              <a:t>ut</a:t>
            </a:r>
            <a:r>
              <a:rPr lang="en-US" b="0" i="0">
                <a:solidFill>
                  <a:srgbClr val="7B8898"/>
                </a:solidFill>
                <a:effectLst/>
                <a:latin typeface="Mercury SSm A"/>
              </a:rPr>
              <a:t> </a:t>
            </a:r>
            <a:r>
              <a:rPr lang="en-US" b="0" i="0" err="1">
                <a:solidFill>
                  <a:srgbClr val="7B8898"/>
                </a:solidFill>
                <a:effectLst/>
                <a:latin typeface="Mercury SSm A"/>
              </a:rPr>
              <a:t>labore</a:t>
            </a:r>
            <a:r>
              <a:rPr lang="en-US" b="0" i="0">
                <a:solidFill>
                  <a:srgbClr val="7B8898"/>
                </a:solidFill>
                <a:effectLst/>
                <a:latin typeface="Mercury SSm A"/>
              </a:rPr>
              <a:t> et dolore magna </a:t>
            </a:r>
            <a:r>
              <a:rPr lang="en-US" b="0" i="0" err="1">
                <a:solidFill>
                  <a:srgbClr val="7B8898"/>
                </a:solidFill>
                <a:effectLst/>
                <a:latin typeface="Mercury SSm A"/>
              </a:rPr>
              <a:t>aliqua</a:t>
            </a:r>
            <a:r>
              <a:rPr lang="en-US" b="0" i="0">
                <a:solidFill>
                  <a:srgbClr val="7B8898"/>
                </a:solidFill>
                <a:effectLst/>
                <a:latin typeface="Mercury SSm A"/>
              </a:rPr>
              <a:t>. Ut </a:t>
            </a:r>
            <a:r>
              <a:rPr lang="en-US" b="0" i="0" err="1">
                <a:solidFill>
                  <a:srgbClr val="7B8898"/>
                </a:solidFill>
                <a:effectLst/>
                <a:latin typeface="Mercury SSm A"/>
              </a:rPr>
              <a:t>enim</a:t>
            </a:r>
            <a:r>
              <a:rPr lang="en-US" b="0" i="0">
                <a:solidFill>
                  <a:srgbClr val="7B8898"/>
                </a:solidFill>
                <a:effectLst/>
                <a:latin typeface="Mercury SSm A"/>
              </a:rPr>
              <a:t> ad minim </a:t>
            </a:r>
            <a:r>
              <a:rPr lang="en-US" b="0" i="0" err="1">
                <a:solidFill>
                  <a:srgbClr val="7B8898"/>
                </a:solidFill>
                <a:effectLst/>
                <a:latin typeface="Mercury SSm A"/>
              </a:rPr>
              <a:t>veniam</a:t>
            </a:r>
            <a:r>
              <a:rPr lang="en-US" b="0" i="0">
                <a:solidFill>
                  <a:srgbClr val="7B8898"/>
                </a:solidFill>
                <a:effectLst/>
                <a:latin typeface="Mercury SSm A"/>
              </a:rPr>
              <a:t>, </a:t>
            </a:r>
            <a:r>
              <a:rPr lang="en-US" b="0" i="0" err="1">
                <a:solidFill>
                  <a:srgbClr val="7B8898"/>
                </a:solidFill>
                <a:effectLst/>
                <a:latin typeface="Mercury SSm A"/>
              </a:rPr>
              <a:t>quis</a:t>
            </a:r>
            <a:r>
              <a:rPr lang="en-US" b="0" i="0">
                <a:solidFill>
                  <a:srgbClr val="7B8898"/>
                </a:solidFill>
                <a:effectLst/>
                <a:latin typeface="Mercury SSm A"/>
              </a:rPr>
              <a:t> </a:t>
            </a:r>
            <a:r>
              <a:rPr lang="en-US" b="0" i="0" err="1">
                <a:solidFill>
                  <a:srgbClr val="7B8898"/>
                </a:solidFill>
                <a:effectLst/>
                <a:latin typeface="Mercury SSm A"/>
              </a:rPr>
              <a:t>nostrud</a:t>
            </a:r>
            <a:r>
              <a:rPr lang="en-US" b="0" i="0">
                <a:solidFill>
                  <a:srgbClr val="7B8898"/>
                </a:solidFill>
                <a:effectLst/>
                <a:latin typeface="Mercury SSm A"/>
              </a:rPr>
              <a:t> exercitation </a:t>
            </a:r>
            <a:r>
              <a:rPr lang="en-US" b="0" i="0" err="1">
                <a:solidFill>
                  <a:srgbClr val="7B8898"/>
                </a:solidFill>
                <a:effectLst/>
                <a:latin typeface="Mercury SSm A"/>
              </a:rPr>
              <a:t>ullamco</a:t>
            </a:r>
            <a:r>
              <a:rPr lang="en-US" b="0" i="0">
                <a:solidFill>
                  <a:srgbClr val="7B8898"/>
                </a:solidFill>
                <a:effectLst/>
                <a:latin typeface="Mercury SSm A"/>
              </a:rPr>
              <a:t> </a:t>
            </a:r>
            <a:r>
              <a:rPr lang="en-US" b="0" i="0" err="1">
                <a:solidFill>
                  <a:srgbClr val="7B8898"/>
                </a:solidFill>
                <a:effectLst/>
                <a:latin typeface="Mercury SSm A"/>
              </a:rPr>
              <a:t>laboris</a:t>
            </a:r>
            <a:r>
              <a:rPr lang="en-US" b="0" i="0">
                <a:solidFill>
                  <a:srgbClr val="7B8898"/>
                </a:solidFill>
                <a:effectLst/>
                <a:latin typeface="Mercury SSm A"/>
              </a:rPr>
              <a:t> nisi </a:t>
            </a:r>
            <a:r>
              <a:rPr lang="en-US" b="0" i="0" err="1">
                <a:solidFill>
                  <a:srgbClr val="7B8898"/>
                </a:solidFill>
                <a:effectLst/>
                <a:latin typeface="Mercury SSm A"/>
              </a:rPr>
              <a:t>ut</a:t>
            </a:r>
            <a:r>
              <a:rPr lang="en-US" b="0" i="0">
                <a:solidFill>
                  <a:srgbClr val="7B8898"/>
                </a:solidFill>
                <a:effectLst/>
                <a:latin typeface="Mercury SSm A"/>
              </a:rPr>
              <a:t> </a:t>
            </a:r>
            <a:r>
              <a:rPr lang="en-US" b="0" i="0" err="1">
                <a:solidFill>
                  <a:srgbClr val="7B8898"/>
                </a:solidFill>
                <a:effectLst/>
                <a:latin typeface="Mercury SSm A"/>
              </a:rPr>
              <a:t>aliquip</a:t>
            </a:r>
            <a:r>
              <a:rPr lang="en-US" b="0" i="0">
                <a:solidFill>
                  <a:srgbClr val="7B8898"/>
                </a:solidFill>
                <a:effectLst/>
                <a:latin typeface="Mercury SSm A"/>
              </a:rPr>
              <a:t> ex </a:t>
            </a:r>
            <a:r>
              <a:rPr lang="en-US" b="0" i="0" err="1">
                <a:solidFill>
                  <a:srgbClr val="7B8898"/>
                </a:solidFill>
                <a:effectLst/>
                <a:latin typeface="Mercury SSm A"/>
              </a:rPr>
              <a:t>ea</a:t>
            </a:r>
            <a:r>
              <a:rPr lang="en-US" b="0" i="0">
                <a:solidFill>
                  <a:srgbClr val="7B8898"/>
                </a:solidFill>
                <a:effectLst/>
                <a:latin typeface="Mercury SSm A"/>
              </a:rPr>
              <a:t> </a:t>
            </a:r>
            <a:r>
              <a:rPr lang="en-US" b="0" i="0" err="1">
                <a:solidFill>
                  <a:srgbClr val="7B8898"/>
                </a:solidFill>
                <a:effectLst/>
                <a:latin typeface="Mercury SSm A"/>
              </a:rPr>
              <a:t>commodo</a:t>
            </a:r>
            <a:r>
              <a:rPr lang="en-US" b="0" i="0">
                <a:solidFill>
                  <a:srgbClr val="7B8898"/>
                </a:solidFill>
                <a:effectLst/>
                <a:latin typeface="Mercury SSm A"/>
              </a:rPr>
              <a:t> </a:t>
            </a:r>
            <a:r>
              <a:rPr lang="en-US" b="0" i="0" err="1">
                <a:solidFill>
                  <a:srgbClr val="7B8898"/>
                </a:solidFill>
                <a:effectLst/>
                <a:latin typeface="Mercury SSm A"/>
              </a:rPr>
              <a:t>consequat</a:t>
            </a:r>
            <a:r>
              <a:rPr lang="en-US" b="0" i="0">
                <a:solidFill>
                  <a:srgbClr val="7B8898"/>
                </a:solidFill>
                <a:effectLst/>
                <a:latin typeface="Mercury SSm A"/>
              </a:rPr>
              <a:t>. </a:t>
            </a:r>
            <a:endParaRPr lang="en-US"/>
          </a:p>
        </p:txBody>
      </p:sp>
      <p:sp>
        <p:nvSpPr>
          <p:cNvPr id="12" name="Text Placeholder 2">
            <a:extLst>
              <a:ext uri="{FF2B5EF4-FFF2-40B4-BE49-F238E27FC236}">
                <a16:creationId xmlns:a16="http://schemas.microsoft.com/office/drawing/2014/main" id="{976F4DD7-6F85-7448-8FE4-8A533E28ABEB}"/>
              </a:ext>
            </a:extLst>
          </p:cNvPr>
          <p:cNvSpPr>
            <a:spLocks noGrp="1"/>
          </p:cNvSpPr>
          <p:nvPr>
            <p:ph type="body" sz="quarter" idx="12" hasCustomPrompt="1"/>
          </p:nvPr>
        </p:nvSpPr>
        <p:spPr>
          <a:xfrm>
            <a:off x="892356" y="3395311"/>
            <a:ext cx="4488661" cy="2159328"/>
          </a:xfrm>
          <a:prstGeom prst="rect">
            <a:avLst/>
          </a:prstGeom>
        </p:spPr>
        <p:txBody>
          <a:bodyPr/>
          <a:lstStyle>
            <a:lvl1pPr marL="0" indent="0">
              <a:lnSpc>
                <a:spcPct val="100000"/>
              </a:lnSpc>
              <a:buFont typeface="Arial" panose="020B0604020202020204" pitchFamily="34" charset="0"/>
              <a:buChar char="•"/>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a:solidFill>
                  <a:srgbClr val="7B8898"/>
                </a:solidFill>
                <a:effectLst/>
                <a:latin typeface="Mercury SSm A"/>
              </a:rPr>
              <a:t> Bullet 1</a:t>
            </a:r>
          </a:p>
          <a:p>
            <a:pPr lvl="0"/>
            <a:r>
              <a:rPr lang="en-US" b="0" i="0">
                <a:solidFill>
                  <a:srgbClr val="7B8898"/>
                </a:solidFill>
                <a:effectLst/>
                <a:latin typeface="Mercury SSm A"/>
              </a:rPr>
              <a:t> Bullet 2</a:t>
            </a:r>
          </a:p>
          <a:p>
            <a:pPr lvl="0"/>
            <a:r>
              <a:rPr lang="en-US" b="0" i="0">
                <a:solidFill>
                  <a:srgbClr val="7B8898"/>
                </a:solidFill>
                <a:effectLst/>
                <a:latin typeface="Mercury SSm A"/>
              </a:rPr>
              <a:t> Bullet 3</a:t>
            </a:r>
          </a:p>
          <a:p>
            <a:pPr lvl="0"/>
            <a:r>
              <a:rPr lang="en-US" b="0" i="0">
                <a:solidFill>
                  <a:srgbClr val="7B8898"/>
                </a:solidFill>
                <a:effectLst/>
                <a:latin typeface="Mercury SSm A"/>
              </a:rPr>
              <a:t> Bullet 4</a:t>
            </a:r>
          </a:p>
          <a:p>
            <a:pPr lvl="0"/>
            <a:r>
              <a:rPr lang="en-US" b="0" i="0">
                <a:solidFill>
                  <a:srgbClr val="7B8898"/>
                </a:solidFill>
                <a:effectLst/>
                <a:latin typeface="Mercury SSm A"/>
              </a:rPr>
              <a:t> Bullet 5</a:t>
            </a:r>
          </a:p>
          <a:p>
            <a:pPr lvl="0"/>
            <a:r>
              <a:rPr lang="en-US" b="0" i="0">
                <a:solidFill>
                  <a:srgbClr val="7B8898"/>
                </a:solidFill>
                <a:effectLst/>
                <a:latin typeface="Mercury SSm A"/>
              </a:rPr>
              <a:t> Bullet 6</a:t>
            </a:r>
            <a:endParaRPr lang="en-US"/>
          </a:p>
        </p:txBody>
      </p:sp>
    </p:spTree>
    <p:extLst>
      <p:ext uri="{BB962C8B-B14F-4D97-AF65-F5344CB8AC3E}">
        <p14:creationId xmlns:p14="http://schemas.microsoft.com/office/powerpoint/2010/main" val="3237096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Copy Slide">
    <p:spTree>
      <p:nvGrpSpPr>
        <p:cNvPr id="1" name=""/>
        <p:cNvGrpSpPr/>
        <p:nvPr/>
      </p:nvGrpSpPr>
      <p:grpSpPr>
        <a:xfrm>
          <a:off x="0" y="0"/>
          <a:ext cx="0" cy="0"/>
          <a:chOff x="0" y="0"/>
          <a:chExt cx="0" cy="0"/>
        </a:xfrm>
      </p:grpSpPr>
      <p:sp>
        <p:nvSpPr>
          <p:cNvPr id="2" name="Title 1"/>
          <p:cNvSpPr>
            <a:spLocks noGrp="1"/>
          </p:cNvSpPr>
          <p:nvPr>
            <p:ph type="title"/>
          </p:nvPr>
        </p:nvSpPr>
        <p:spPr>
          <a:xfrm>
            <a:off x="842976" y="1363382"/>
            <a:ext cx="10515600" cy="698203"/>
          </a:xfrm>
          <a:prstGeom prst="rect">
            <a:avLst/>
          </a:prstGeom>
        </p:spPr>
        <p:txBody>
          <a:bodyPr/>
          <a:lstStyle>
            <a:lvl1pPr>
              <a:defRPr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927641" y="2235200"/>
            <a:ext cx="10062092" cy="2760133"/>
          </a:xfrm>
          <a:prstGeom prst="rect">
            <a:avLst/>
          </a:prstGeom>
        </p:spPr>
        <p:txBody>
          <a:bodyPr vert="horz" wrap="square" lIns="0" tIns="0" rIns="0" bIns="0" anchor="t" anchorCtr="0"/>
          <a:lstStyle>
            <a:lvl1pPr marL="0" indent="0">
              <a:lnSpc>
                <a:spcPct val="150000"/>
              </a:lnSpc>
              <a:buNone/>
              <a:defRPr sz="22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provident.</a:t>
            </a:r>
          </a:p>
        </p:txBody>
      </p:sp>
    </p:spTree>
    <p:extLst>
      <p:ext uri="{BB962C8B-B14F-4D97-AF65-F5344CB8AC3E}">
        <p14:creationId xmlns:p14="http://schemas.microsoft.com/office/powerpoint/2010/main" val="2054551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stimonial Slide">
    <p:spTree>
      <p:nvGrpSpPr>
        <p:cNvPr id="1" name=""/>
        <p:cNvGrpSpPr/>
        <p:nvPr/>
      </p:nvGrpSpPr>
      <p:grpSpPr>
        <a:xfrm>
          <a:off x="0" y="0"/>
          <a:ext cx="0" cy="0"/>
          <a:chOff x="0" y="0"/>
          <a:chExt cx="0" cy="0"/>
        </a:xfrm>
      </p:grpSpPr>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1401773" y="1645693"/>
            <a:ext cx="4207933"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SUBHEAD GOES HERE:</a:t>
            </a:r>
          </a:p>
        </p:txBody>
      </p:sp>
      <p:sp>
        <p:nvSpPr>
          <p:cNvPr id="4" name="Text Placeholder 3">
            <a:extLst>
              <a:ext uri="{FF2B5EF4-FFF2-40B4-BE49-F238E27FC236}">
                <a16:creationId xmlns:a16="http://schemas.microsoft.com/office/drawing/2014/main" id="{8668A7DB-DBF0-2743-88EA-3C70BB9E3C78}"/>
              </a:ext>
            </a:extLst>
          </p:cNvPr>
          <p:cNvSpPr>
            <a:spLocks noGrp="1"/>
          </p:cNvSpPr>
          <p:nvPr>
            <p:ph type="body" sz="quarter" idx="11" hasCustomPrompt="1"/>
          </p:nvPr>
        </p:nvSpPr>
        <p:spPr>
          <a:xfrm>
            <a:off x="1300175" y="2258083"/>
            <a:ext cx="9266226" cy="2771119"/>
          </a:xfrm>
          <a:prstGeom prst="rect">
            <a:avLst/>
          </a:prstGeom>
        </p:spPr>
        <p:txBody>
          <a:bodyPr/>
          <a:lstStyle>
            <a:lvl1pPr marL="0" indent="0">
              <a:buNone/>
              <a:defRPr sz="6000">
                <a:solidFill>
                  <a:schemeClr val="accent1"/>
                </a:solidFill>
                <a:latin typeface="Arial" panose="020B0604020202020204" pitchFamily="34" charset="0"/>
                <a:cs typeface="Arial" panose="020B0604020202020204" pitchFamily="34" charset="0"/>
              </a:defRPr>
            </a:lvl1pPr>
          </a:lstStyle>
          <a:p>
            <a:pPr lvl="0"/>
            <a:r>
              <a:rPr lang="en-US"/>
              <a:t>Large testimonial, statistic or impactful statement copy right goes here.</a:t>
            </a:r>
          </a:p>
        </p:txBody>
      </p:sp>
    </p:spTree>
    <p:extLst>
      <p:ext uri="{BB962C8B-B14F-4D97-AF65-F5344CB8AC3E}">
        <p14:creationId xmlns:p14="http://schemas.microsoft.com/office/powerpoint/2010/main" val="222834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reserve="1" userDrawn="1">
  <p:cSld name="1_Title - Center">
    <p:spTree>
      <p:nvGrpSpPr>
        <p:cNvPr id="1" name="Shape 66"/>
        <p:cNvGrpSpPr/>
        <p:nvPr/>
      </p:nvGrpSpPr>
      <p:grpSpPr>
        <a:xfrm>
          <a:off x="0" y="0"/>
          <a:ext cx="0" cy="0"/>
          <a:chOff x="0" y="0"/>
          <a:chExt cx="0" cy="0"/>
        </a:xfrm>
      </p:grpSpPr>
      <p:sp>
        <p:nvSpPr>
          <p:cNvPr id="67" name="Google Shape;67;p10"/>
          <p:cNvSpPr/>
          <p:nvPr/>
        </p:nvSpPr>
        <p:spPr>
          <a:xfrm>
            <a:off x="-145071" y="-69239"/>
            <a:ext cx="12476284" cy="7042639"/>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pic>
        <p:nvPicPr>
          <p:cNvPr id="5" name="Picture 4" descr="A close up of a screen&#10;&#10;Description automatically generated">
            <a:extLst>
              <a:ext uri="{FF2B5EF4-FFF2-40B4-BE49-F238E27FC236}">
                <a16:creationId xmlns:a16="http://schemas.microsoft.com/office/drawing/2014/main" id="{6191AF63-D0C7-2A47-85C9-31FD9EC5381D}"/>
              </a:ext>
            </a:extLst>
          </p:cNvPr>
          <p:cNvPicPr>
            <a:picLocks noChangeAspect="1"/>
          </p:cNvPicPr>
          <p:nvPr userDrawn="1"/>
        </p:nvPicPr>
        <p:blipFill rotWithShape="1">
          <a:blip r:embed="rId2" cstate="email">
            <a:alphaModFix amt="14000"/>
            <a:extLst>
              <a:ext uri="{BEBA8EAE-BF5A-486C-A8C5-ECC9F3942E4B}">
                <a14:imgProps xmlns:a14="http://schemas.microsoft.com/office/drawing/2010/main">
                  <a14:imgLayer r:embed="rId3">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a:off x="6805540" y="986118"/>
            <a:ext cx="5525673" cy="6272432"/>
          </a:xfrm>
          <a:prstGeom prst="rect">
            <a:avLst/>
          </a:prstGeom>
        </p:spPr>
      </p:pic>
      <p:sp>
        <p:nvSpPr>
          <p:cNvPr id="68" name="Google Shape;68;p10"/>
          <p:cNvSpPr txBox="1">
            <a:spLocks noGrp="1"/>
          </p:cNvSpPr>
          <p:nvPr>
            <p:ph type="title" hasCustomPrompt="1"/>
          </p:nvPr>
        </p:nvSpPr>
        <p:spPr>
          <a:xfrm>
            <a:off x="1363773" y="2010555"/>
            <a:ext cx="6923664" cy="171294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66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TITLE GOES </a:t>
            </a:r>
            <a:br>
              <a:rPr lang="en-US"/>
            </a:br>
            <a:r>
              <a:rPr lang="en-US"/>
              <a:t>RIGHT HERE</a:t>
            </a:r>
            <a:endParaRPr/>
          </a:p>
        </p:txBody>
      </p:sp>
      <p:pic>
        <p:nvPicPr>
          <p:cNvPr id="14" name="Picture 13" descr="A close up of a screen&#10;&#10;Description automatically generated">
            <a:extLst>
              <a:ext uri="{FF2B5EF4-FFF2-40B4-BE49-F238E27FC236}">
                <a16:creationId xmlns:a16="http://schemas.microsoft.com/office/drawing/2014/main" id="{C333874D-B348-5B4F-8F6C-1189BE4883AF}"/>
              </a:ext>
            </a:extLst>
          </p:cNvPr>
          <p:cNvPicPr>
            <a:picLocks noChangeAspect="1"/>
          </p:cNvPicPr>
          <p:nvPr userDrawn="1"/>
        </p:nvPicPr>
        <p:blipFill rotWithShape="1">
          <a:blip r:embed="rId4" cstate="email">
            <a:alphaModFix amt="14000"/>
            <a:extLst>
              <a:ext uri="{BEBA8EAE-BF5A-486C-A8C5-ECC9F3942E4B}">
                <a14:imgProps xmlns:a14="http://schemas.microsoft.com/office/drawing/2010/main">
                  <a14:imgLayer r:embed="rId5">
                    <a14:imgEffect>
                      <a14:colorTemperature colorTemp="9976"/>
                    </a14:imgEffect>
                    <a14:imgEffect>
                      <a14:saturation sat="34000"/>
                    </a14:imgEffect>
                  </a14:imgLayer>
                </a14:imgProps>
              </a:ext>
              <a:ext uri="{28A0092B-C50C-407E-A947-70E740481C1C}">
                <a14:useLocalDpi xmlns:a14="http://schemas.microsoft.com/office/drawing/2010/main"/>
              </a:ext>
            </a:extLst>
          </a:blip>
          <a:srcRect/>
          <a:stretch/>
        </p:blipFill>
        <p:spPr>
          <a:xfrm rot="10800000">
            <a:off x="-145072" y="-69239"/>
            <a:ext cx="2002332" cy="2184910"/>
          </a:xfrm>
          <a:prstGeom prst="rect">
            <a:avLst/>
          </a:prstGeom>
        </p:spPr>
      </p:pic>
      <p:sp>
        <p:nvSpPr>
          <p:cNvPr id="7" name="Google Shape;57;p8">
            <a:extLst>
              <a:ext uri="{FF2B5EF4-FFF2-40B4-BE49-F238E27FC236}">
                <a16:creationId xmlns:a16="http://schemas.microsoft.com/office/drawing/2014/main" id="{24A67865-051D-F645-AD36-CA43E3F232D7}"/>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18738D-EB9E-824B-B9C4-F41873A92FFF}"/>
              </a:ext>
            </a:extLst>
          </p:cNvPr>
          <p:cNvSpPr>
            <a:spLocks noGrp="1"/>
          </p:cNvSpPr>
          <p:nvPr>
            <p:ph type="body" sz="quarter" idx="10" hasCustomPrompt="1"/>
          </p:nvPr>
        </p:nvSpPr>
        <p:spPr>
          <a:xfrm>
            <a:off x="1363663" y="3772660"/>
            <a:ext cx="6619875" cy="845609"/>
          </a:xfrm>
          <a:prstGeom prst="rect">
            <a:avLst/>
          </a:prstGeom>
        </p:spPr>
        <p:txBody>
          <a:bodyPr/>
          <a:lstStyle>
            <a:lvl1pPr marL="0" indent="0">
              <a:lnSpc>
                <a:spcPct val="150000"/>
              </a:lnSpc>
              <a:buNone/>
              <a:defRPr sz="18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Tree>
    <p:extLst>
      <p:ext uri="{BB962C8B-B14F-4D97-AF65-F5344CB8AC3E}">
        <p14:creationId xmlns:p14="http://schemas.microsoft.com/office/powerpoint/2010/main" val="156374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759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F893-BED2-F540-AD20-DCE9AD146F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5897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8C78-9E6E-A249-B4EA-18274B7A4D54}"/>
              </a:ext>
            </a:extLst>
          </p:cNvPr>
          <p:cNvSpPr>
            <a:spLocks noGrp="1"/>
          </p:cNvSpPr>
          <p:nvPr>
            <p:ph type="title"/>
          </p:nvPr>
        </p:nvSpPr>
        <p:spPr>
          <a:xfrm>
            <a:off x="838200" y="2118938"/>
            <a:ext cx="10515600" cy="1325563"/>
          </a:xfrm>
          <a:prstGeom prst="rect">
            <a:avLst/>
          </a:prstGeo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3216898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Center" preserve="1" userDrawn="1">
  <p:cSld name="1_Title - Center">
    <p:spTree>
      <p:nvGrpSpPr>
        <p:cNvPr id="1" name="Shape 66"/>
        <p:cNvGrpSpPr/>
        <p:nvPr/>
      </p:nvGrpSpPr>
      <p:grpSpPr>
        <a:xfrm>
          <a:off x="0" y="0"/>
          <a:ext cx="0" cy="0"/>
          <a:chOff x="0" y="0"/>
          <a:chExt cx="0" cy="0"/>
        </a:xfrm>
      </p:grpSpPr>
      <p:sp>
        <p:nvSpPr>
          <p:cNvPr id="23" name="Google Shape;67;p10">
            <a:extLst>
              <a:ext uri="{FF2B5EF4-FFF2-40B4-BE49-F238E27FC236}">
                <a16:creationId xmlns:a16="http://schemas.microsoft.com/office/drawing/2014/main" id="{98400217-2371-B94F-985E-E933F97AC28E}"/>
              </a:ext>
            </a:extLst>
          </p:cNvPr>
          <p:cNvSpPr/>
          <p:nvPr userDrawn="1"/>
        </p:nvSpPr>
        <p:spPr>
          <a:xfrm>
            <a:off x="0" y="-80829"/>
            <a:ext cx="12192000" cy="693882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24959" y="4229971"/>
            <a:ext cx="2567041" cy="2651067"/>
          </a:xfrm>
          <a:prstGeom prst="rect">
            <a:avLst/>
          </a:prstGeom>
        </p:spPr>
      </p:pic>
      <p:sp>
        <p:nvSpPr>
          <p:cNvPr id="11" name="TextBox 10">
            <a:extLst>
              <a:ext uri="{FF2B5EF4-FFF2-40B4-BE49-F238E27FC236}">
                <a16:creationId xmlns:a16="http://schemas.microsoft.com/office/drawing/2014/main" id="{C19A9B0D-41E5-2547-96A3-CD880AA5B373}"/>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bg1"/>
                </a:solidFill>
                <a:latin typeface="Arial" panose="020B0604020202020204" pitchFamily="34" charset="0"/>
                <a:cs typeface="Arial" panose="020B0604020202020204" pitchFamily="34" charset="0"/>
              </a:rPr>
              <a:t>MOVING EVERY LIFE FORWARD</a:t>
            </a:r>
          </a:p>
        </p:txBody>
      </p:sp>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8" name="Google Shape;271;p37">
            <a:extLst>
              <a:ext uri="{FF2B5EF4-FFF2-40B4-BE49-F238E27FC236}">
                <a16:creationId xmlns:a16="http://schemas.microsoft.com/office/drawing/2014/main" id="{01D54ED2-95F4-1E4F-9668-45A9EC6FAA1A}"/>
              </a:ext>
            </a:extLst>
          </p:cNvPr>
          <p:cNvSpPr txBox="1">
            <a:spLocks/>
          </p:cNvSpPr>
          <p:nvPr userDrawn="1"/>
        </p:nvSpPr>
        <p:spPr>
          <a:xfrm>
            <a:off x="9932806" y="1394787"/>
            <a:ext cx="1513861" cy="3779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1pPr>
            <a:lvl2pPr marL="914400" marR="0" lvl="1"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2pPr>
            <a:lvl3pPr marL="1371600" marR="0" lvl="2"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3pPr>
            <a:lvl4pPr marL="1828800" marR="0" lvl="3"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4pPr>
            <a:lvl5pPr marL="2286000" marR="0" lvl="4"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5pPr>
            <a:lvl6pPr marL="2743200" marR="0" lvl="5"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6pPr>
            <a:lvl7pPr marL="3200400" marR="0" lvl="6"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7pPr>
            <a:lvl8pPr marL="3657600" marR="0" lvl="7"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8pPr>
            <a:lvl9pPr marL="4114800" marR="0" lvl="8"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9pPr>
          </a:lstStyle>
          <a:p>
            <a:pPr marL="0" indent="0" algn="r">
              <a:spcBef>
                <a:spcPts val="0"/>
              </a:spcBef>
              <a:buSzPts val="2600"/>
            </a:pPr>
            <a:r>
              <a:rPr lang="en-US" sz="2000" b="1">
                <a:solidFill>
                  <a:schemeClr val="accent2"/>
                </a:solidFill>
                <a:latin typeface="Arial" panose="020B0604020202020204" pitchFamily="34" charset="0"/>
                <a:ea typeface="Arial"/>
                <a:cs typeface="Arial" panose="020B0604020202020204" pitchFamily="34" charset="0"/>
                <a:sym typeface="Arial"/>
              </a:rPr>
              <a:t>COTA.COM</a:t>
            </a:r>
            <a:endParaRPr lang="en-US" sz="2000" b="1">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794817-162A-CD43-9654-88CA66235BAD}"/>
              </a:ext>
            </a:extLst>
          </p:cNvPr>
          <p:cNvSpPr/>
          <p:nvPr userDrawn="1"/>
        </p:nvSpPr>
        <p:spPr>
          <a:xfrm>
            <a:off x="1760011" y="4711151"/>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68EFEFF-779A-2C4F-82E9-7CE08687798B}"/>
              </a:ext>
            </a:extLst>
          </p:cNvPr>
          <p:cNvSpPr/>
          <p:nvPr userDrawn="1"/>
        </p:nvSpPr>
        <p:spPr>
          <a:xfrm>
            <a:off x="3654722" y="4711151"/>
            <a:ext cx="1367913"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185B9AE-5F6C-EB44-B333-ADDFA768EE26}"/>
              </a:ext>
            </a:extLst>
          </p:cNvPr>
          <p:cNvSpPr/>
          <p:nvPr userDrawn="1"/>
        </p:nvSpPr>
        <p:spPr>
          <a:xfrm>
            <a:off x="5498258" y="4711151"/>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9D921F-3204-604F-8A4A-98A1F16615ED}"/>
              </a:ext>
            </a:extLst>
          </p:cNvPr>
          <p:cNvSpPr/>
          <p:nvPr userDrawn="1"/>
        </p:nvSpPr>
        <p:spPr>
          <a:xfrm>
            <a:off x="7434694" y="4711151"/>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@COTA</a:t>
            </a:r>
          </a:p>
        </p:txBody>
      </p:sp>
      <p:sp>
        <p:nvSpPr>
          <p:cNvPr id="16" name="Google Shape;325;p44">
            <a:extLst>
              <a:ext uri="{FF2B5EF4-FFF2-40B4-BE49-F238E27FC236}">
                <a16:creationId xmlns:a16="http://schemas.microsoft.com/office/drawing/2014/main" id="{3D531344-44D5-394A-803A-41E4B236D675}"/>
              </a:ext>
            </a:extLst>
          </p:cNvPr>
          <p:cNvSpPr txBox="1">
            <a:spLocks/>
          </p:cNvSpPr>
          <p:nvPr userDrawn="1"/>
        </p:nvSpPr>
        <p:spPr>
          <a:xfrm>
            <a:off x="1275028" y="2164076"/>
            <a:ext cx="6271775" cy="940855"/>
          </a:xfrm>
          <a:prstGeom prst="rect">
            <a:avLst/>
          </a:prstGeom>
          <a:noFill/>
          <a:ln>
            <a:noFill/>
          </a:ln>
        </p:spPr>
        <p:txBody>
          <a:bodyPr spcFirstLastPara="1" vert="horz" wrap="square" lIns="0" tIns="0" rIns="0" bIns="0" rtlCol="0" anchor="ctr" anchorCtr="0">
            <a:noAutofit/>
          </a:bodyPr>
          <a:lstStyle>
            <a:lvl1pPr lvl="0" algn="l" defTabSz="914400" rtl="0" eaLnBrk="1" latinLnBrk="0" hangingPunct="1">
              <a:lnSpc>
                <a:spcPct val="80000"/>
              </a:lnSpc>
              <a:spcBef>
                <a:spcPts val="0"/>
              </a:spcBef>
              <a:spcAft>
                <a:spcPts val="0"/>
              </a:spcAft>
              <a:buClr>
                <a:schemeClr val="lt1"/>
              </a:buClr>
              <a:buSzPts val="10000"/>
              <a:buFont typeface="Avenir"/>
              <a:buNone/>
              <a:defRPr sz="5400" b="1" i="0" kern="1200">
                <a:solidFill>
                  <a:schemeClr val="accent1"/>
                </a:solidFill>
                <a:latin typeface="Glober Heavy" pitchFamily="2" charset="77"/>
                <a:ea typeface="+mj-ea"/>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sz="8000">
                <a:solidFill>
                  <a:schemeClr val="accent2"/>
                </a:solidFill>
                <a:latin typeface="Arial" panose="020B0604020202020204" pitchFamily="34" charset="0"/>
              </a:rPr>
              <a:t>Thank You!</a:t>
            </a:r>
          </a:p>
        </p:txBody>
      </p:sp>
      <p:sp>
        <p:nvSpPr>
          <p:cNvPr id="17" name="Rectangle 16">
            <a:extLst>
              <a:ext uri="{FF2B5EF4-FFF2-40B4-BE49-F238E27FC236}">
                <a16:creationId xmlns:a16="http://schemas.microsoft.com/office/drawing/2014/main" id="{16C7FBA0-850C-A64B-BEA8-F43834925E9D}"/>
              </a:ext>
            </a:extLst>
          </p:cNvPr>
          <p:cNvSpPr/>
          <p:nvPr userDrawn="1"/>
        </p:nvSpPr>
        <p:spPr>
          <a:xfrm>
            <a:off x="1195389" y="3846416"/>
            <a:ext cx="1992853" cy="369332"/>
          </a:xfrm>
          <a:prstGeom prst="rect">
            <a:avLst/>
          </a:prstGeom>
        </p:spPr>
        <p:txBody>
          <a:bodyPr wrap="none">
            <a:spAutoFit/>
          </a:bodyPr>
          <a:lstStyle/>
          <a:p>
            <a:r>
              <a:rPr lang="en-US" spc="300">
                <a:solidFill>
                  <a:schemeClr val="bg1"/>
                </a:solidFill>
                <a:latin typeface="Arial" panose="020B0604020202020204" pitchFamily="34" charset="0"/>
                <a:cs typeface="Arial" panose="020B0604020202020204" pitchFamily="34" charset="0"/>
              </a:rPr>
              <a:t>FOLLOW US </a:t>
            </a:r>
          </a:p>
        </p:txBody>
      </p:sp>
      <p:cxnSp>
        <p:nvCxnSpPr>
          <p:cNvPr id="18" name="Straight Connector 17">
            <a:extLst>
              <a:ext uri="{FF2B5EF4-FFF2-40B4-BE49-F238E27FC236}">
                <a16:creationId xmlns:a16="http://schemas.microsoft.com/office/drawing/2014/main" id="{407FEA6E-162D-DD44-A21F-7FBED9CDE623}"/>
              </a:ext>
            </a:extLst>
          </p:cNvPr>
          <p:cNvCxnSpPr/>
          <p:nvPr userDrawn="1"/>
        </p:nvCxnSpPr>
        <p:spPr>
          <a:xfrm>
            <a:off x="1275028" y="3412067"/>
            <a:ext cx="2042396" cy="0"/>
          </a:xfrm>
          <a:prstGeom prst="line">
            <a:avLst/>
          </a:prstGeom>
          <a:ln w="15875">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BE6B2F49-55CB-DF4D-9944-7C04A1BB45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2577" t="25528" r="8571" b="27619"/>
          <a:stretch/>
        </p:blipFill>
        <p:spPr>
          <a:xfrm>
            <a:off x="8991271" y="379162"/>
            <a:ext cx="2630734" cy="1042129"/>
          </a:xfrm>
          <a:prstGeom prst="rect">
            <a:avLst/>
          </a:prstGeom>
        </p:spPr>
      </p:pic>
      <p:pic>
        <p:nvPicPr>
          <p:cNvPr id="25" name="Picture 24">
            <a:extLst>
              <a:ext uri="{FF2B5EF4-FFF2-40B4-BE49-F238E27FC236}">
                <a16:creationId xmlns:a16="http://schemas.microsoft.com/office/drawing/2014/main" id="{16C8BA1D-B018-3440-B3D8-070869019427}"/>
              </a:ext>
            </a:extLst>
          </p:cNvPr>
          <p:cNvPicPr>
            <a:picLocks noChangeAspect="1"/>
          </p:cNvPicPr>
          <p:nvPr userDrawn="1"/>
        </p:nvPicPr>
        <p:blipFill>
          <a:blip r:embed="rId5" cstate="email">
            <a:alphaModFix amt="50000"/>
            <a:extLst>
              <a:ext uri="{28A0092B-C50C-407E-A947-70E740481C1C}">
                <a14:useLocalDpi xmlns:a14="http://schemas.microsoft.com/office/drawing/2010/main"/>
              </a:ext>
            </a:extLst>
          </a:blip>
          <a:stretch>
            <a:fillRect/>
          </a:stretch>
        </p:blipFill>
        <p:spPr>
          <a:xfrm>
            <a:off x="1243861" y="4650096"/>
            <a:ext cx="354580" cy="354580"/>
          </a:xfrm>
          <a:prstGeom prst="rect">
            <a:avLst/>
          </a:prstGeom>
        </p:spPr>
      </p:pic>
      <p:pic>
        <p:nvPicPr>
          <p:cNvPr id="26" name="Picture 25">
            <a:extLst>
              <a:ext uri="{FF2B5EF4-FFF2-40B4-BE49-F238E27FC236}">
                <a16:creationId xmlns:a16="http://schemas.microsoft.com/office/drawing/2014/main" id="{8C7CEC63-B7B6-3141-9A5C-32F12E76306A}"/>
              </a:ext>
            </a:extLst>
          </p:cNvPr>
          <p:cNvPicPr>
            <a:picLocks noChangeAspect="1"/>
          </p:cNvPicPr>
          <p:nvPr userDrawn="1"/>
        </p:nvPicPr>
        <p:blipFill>
          <a:blip r:embed="rId6" cstate="email">
            <a:alphaModFix amt="50000"/>
            <a:extLst>
              <a:ext uri="{28A0092B-C50C-407E-A947-70E740481C1C}">
                <a14:useLocalDpi xmlns:a14="http://schemas.microsoft.com/office/drawing/2010/main"/>
              </a:ext>
            </a:extLst>
          </a:blip>
          <a:stretch>
            <a:fillRect/>
          </a:stretch>
        </p:blipFill>
        <p:spPr>
          <a:xfrm>
            <a:off x="3183052" y="4690742"/>
            <a:ext cx="373439" cy="305541"/>
          </a:xfrm>
          <a:prstGeom prst="rect">
            <a:avLst/>
          </a:prstGeom>
        </p:spPr>
      </p:pic>
      <p:pic>
        <p:nvPicPr>
          <p:cNvPr id="27" name="Picture 26">
            <a:extLst>
              <a:ext uri="{FF2B5EF4-FFF2-40B4-BE49-F238E27FC236}">
                <a16:creationId xmlns:a16="http://schemas.microsoft.com/office/drawing/2014/main" id="{80BA2EF6-F34E-D342-AE7C-EBB5E9EE2020}"/>
              </a:ext>
            </a:extLst>
          </p:cNvPr>
          <p:cNvPicPr>
            <a:picLocks noChangeAspect="1"/>
          </p:cNvPicPr>
          <p:nvPr userDrawn="1"/>
        </p:nvPicPr>
        <p:blipFill>
          <a:blip r:embed="rId7" cstate="email">
            <a:alphaModFix amt="50000"/>
            <a:extLst>
              <a:ext uri="{28A0092B-C50C-407E-A947-70E740481C1C}">
                <a14:useLocalDpi xmlns:a14="http://schemas.microsoft.com/office/drawing/2010/main"/>
              </a:ext>
            </a:extLst>
          </a:blip>
          <a:stretch>
            <a:fillRect/>
          </a:stretch>
        </p:blipFill>
        <p:spPr>
          <a:xfrm>
            <a:off x="5180134" y="4600809"/>
            <a:ext cx="191867" cy="383734"/>
          </a:xfrm>
          <a:prstGeom prst="rect">
            <a:avLst/>
          </a:prstGeom>
        </p:spPr>
      </p:pic>
      <p:pic>
        <p:nvPicPr>
          <p:cNvPr id="28" name="Picture 27">
            <a:extLst>
              <a:ext uri="{FF2B5EF4-FFF2-40B4-BE49-F238E27FC236}">
                <a16:creationId xmlns:a16="http://schemas.microsoft.com/office/drawing/2014/main" id="{F2BDF396-125C-FB4E-B37E-E1C466B23161}"/>
              </a:ext>
            </a:extLst>
          </p:cNvPr>
          <p:cNvPicPr>
            <a:picLocks noChangeAspect="1"/>
          </p:cNvPicPr>
          <p:nvPr userDrawn="1"/>
        </p:nvPicPr>
        <p:blipFill>
          <a:blip r:embed="rId8" cstate="email">
            <a:alphaModFix amt="50000"/>
            <a:extLst>
              <a:ext uri="{28A0092B-C50C-407E-A947-70E740481C1C}">
                <a14:useLocalDpi xmlns:a14="http://schemas.microsoft.com/office/drawing/2010/main"/>
              </a:ext>
            </a:extLst>
          </a:blip>
          <a:stretch>
            <a:fillRect/>
          </a:stretch>
        </p:blipFill>
        <p:spPr>
          <a:xfrm>
            <a:off x="6879920" y="4600808"/>
            <a:ext cx="397273" cy="387341"/>
          </a:xfrm>
          <a:prstGeom prst="rect">
            <a:avLst/>
          </a:prstGeom>
        </p:spPr>
      </p:pic>
    </p:spTree>
    <p:extLst>
      <p:ext uri="{BB962C8B-B14F-4D97-AF65-F5344CB8AC3E}">
        <p14:creationId xmlns:p14="http://schemas.microsoft.com/office/powerpoint/2010/main" val="413846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331" name="Shape 331"/>
          <p:cNvSpPr>
            <a:spLocks noGrp="1"/>
          </p:cNvSpPr>
          <p:nvPr>
            <p:ph type="title"/>
          </p:nvPr>
        </p:nvSpPr>
        <p:spPr>
          <a:xfrm>
            <a:off x="1333500" y="803672"/>
            <a:ext cx="5114525" cy="982266"/>
          </a:xfrm>
          <a:prstGeom prst="rect">
            <a:avLst/>
          </a:prstGeom>
        </p:spPr>
        <p:txBody>
          <a:bodyPr>
            <a:noAutofit/>
          </a:bodyPr>
          <a:lstStyle>
            <a:lvl1pPr>
              <a:defRPr sz="3094">
                <a:solidFill>
                  <a:srgbClr val="002060"/>
                </a:solidFill>
              </a:defRPr>
            </a:lvl1pPr>
          </a:lstStyle>
          <a:p>
            <a:r>
              <a:rPr lang="en-US"/>
              <a:t>Click to edit Master title style</a:t>
            </a:r>
            <a:endParaRPr/>
          </a:p>
        </p:txBody>
      </p:sp>
      <p:sp>
        <p:nvSpPr>
          <p:cNvPr id="332" name="Shape 332"/>
          <p:cNvSpPr>
            <a:spLocks noGrp="1"/>
          </p:cNvSpPr>
          <p:nvPr>
            <p:ph type="body" sz="quarter" idx="1"/>
          </p:nvPr>
        </p:nvSpPr>
        <p:spPr>
          <a:xfrm>
            <a:off x="1333500" y="2232422"/>
            <a:ext cx="4524375" cy="3303984"/>
          </a:xfrm>
          <a:prstGeom prst="rect">
            <a:avLst/>
          </a:prstGeom>
        </p:spPr>
        <p:txBody>
          <a:bodyPr/>
          <a:lstStyle>
            <a:lvl1pPr marL="288487" indent="-288487">
              <a:defRPr sz="1547">
                <a:latin typeface="Arial" panose="020B0604020202020204" pitchFamily="34" charset="0"/>
                <a:cs typeface="Arial" panose="020B0604020202020204" pitchFamily="34" charset="0"/>
              </a:defRPr>
            </a:lvl1pPr>
            <a:lvl2pPr marL="601015" indent="-288487">
              <a:defRPr sz="1547">
                <a:latin typeface="Arial" panose="020B0604020202020204" pitchFamily="34" charset="0"/>
                <a:cs typeface="Arial" panose="020B0604020202020204" pitchFamily="34" charset="0"/>
              </a:defRPr>
            </a:lvl2pPr>
            <a:lvl3pPr marL="913543" indent="-288487">
              <a:defRPr sz="1547">
                <a:latin typeface="Arial" panose="020B0604020202020204" pitchFamily="34" charset="0"/>
                <a:cs typeface="Arial" panose="020B0604020202020204" pitchFamily="34" charset="0"/>
              </a:defRPr>
            </a:lvl3pPr>
            <a:lvl4pPr marL="1226071" indent="-288487">
              <a:defRPr sz="1547">
                <a:latin typeface="Arial" panose="020B0604020202020204" pitchFamily="34" charset="0"/>
                <a:cs typeface="Arial" panose="020B0604020202020204" pitchFamily="34" charset="0"/>
              </a:defRPr>
            </a:lvl4pPr>
            <a:lvl5pPr marL="1538599" indent="-288487">
              <a:defRPr sz="1547">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33" name="Shape 333"/>
          <p:cNvSpPr>
            <a:spLocks noGrp="1"/>
          </p:cNvSpPr>
          <p:nvPr>
            <p:ph type="pic" idx="13"/>
          </p:nvPr>
        </p:nvSpPr>
        <p:spPr>
          <a:xfrm>
            <a:off x="7071847" y="-4378"/>
            <a:ext cx="5114527" cy="6866756"/>
          </a:xfrm>
          <a:prstGeom prst="rect">
            <a:avLst/>
          </a:prstGeom>
        </p:spPr>
        <p:txBody>
          <a:bodyPr lIns="91439" tIns="45719" rIns="91439" bIns="45719" anchor="t">
            <a:noAutofit/>
          </a:bodyPr>
          <a:lstStyle/>
          <a:p>
            <a:r>
              <a:rPr lang="en-US"/>
              <a:t>Click icon to add picture</a:t>
            </a:r>
            <a:endParaRPr/>
          </a:p>
        </p:txBody>
      </p:sp>
      <p:sp>
        <p:nvSpPr>
          <p:cNvPr id="334" name="Shape 334"/>
          <p:cNvSpPr>
            <a:spLocks noGrp="1"/>
          </p:cNvSpPr>
          <p:nvPr>
            <p:ph type="body" sz="quarter" idx="14" hasCustomPrompt="1"/>
          </p:nvPr>
        </p:nvSpPr>
        <p:spPr>
          <a:xfrm flipV="1">
            <a:off x="1338617" y="1988"/>
            <a:ext cx="1" cy="549281"/>
          </a:xfrm>
          <a:prstGeom prst="line">
            <a:avLst/>
          </a:prstGeom>
          <a:ln w="25400">
            <a:solidFill>
              <a:srgbClr val="C00000"/>
            </a:solidFill>
            <a:headEnd type="oval"/>
          </a:ln>
        </p:spPr>
        <p:txBody>
          <a:bodyPr lIns="50800" tIns="50800" rIns="50800" bIns="50800">
            <a:noAutofit/>
          </a:bodyPr>
          <a:lstStyle>
            <a:lvl1pPr marL="0" indent="0">
              <a:buSzTx/>
              <a:buNone/>
              <a:defRPr/>
            </a:lvl1pPr>
          </a:lstStyle>
          <a:p>
            <a:pPr marL="0" indent="0">
              <a:buSzTx/>
              <a:buNone/>
            </a:pPr>
            <a:r>
              <a:rPr lang="en-US"/>
              <a:t> </a:t>
            </a:r>
            <a:endParaRPr/>
          </a:p>
        </p:txBody>
      </p:sp>
      <p:sp>
        <p:nvSpPr>
          <p:cNvPr id="335" name="Shape 335"/>
          <p:cNvSpPr>
            <a:spLocks noGrp="1"/>
          </p:cNvSpPr>
          <p:nvPr>
            <p:ph type="body" sz="quarter" idx="15" hasCustomPrompt="1"/>
          </p:nvPr>
        </p:nvSpPr>
        <p:spPr>
          <a:xfrm>
            <a:off x="1333500" y="1815639"/>
            <a:ext cx="951896" cy="134748"/>
          </a:xfrm>
          <a:prstGeom prst="rect">
            <a:avLst/>
          </a:prstGeom>
          <a:solidFill>
            <a:srgbClr val="B0262F"/>
          </a:solidFill>
        </p:spPr>
        <p:txBody>
          <a:bodyPr>
            <a:noAutofit/>
          </a:bodyPr>
          <a:lstStyle>
            <a:lvl1pPr marL="0" indent="0" algn="ctr">
              <a:lnSpc>
                <a:spcPct val="100000"/>
              </a:lnSpc>
              <a:spcBef>
                <a:spcPts val="0"/>
              </a:spcBef>
              <a:buSzTx/>
              <a:buNone/>
              <a:defRPr sz="4200" b="1">
                <a:latin typeface="Gill Sans"/>
                <a:sym typeface="Gill Sans"/>
              </a:defRPr>
            </a:lvl1pPr>
          </a:lstStyle>
          <a:p>
            <a:pPr marL="0" indent="0" algn="ctr">
              <a:lnSpc>
                <a:spcPct val="100000"/>
              </a:lnSpc>
              <a:spcBef>
                <a:spcPts val="0"/>
              </a:spcBef>
              <a:buSzTx/>
              <a:buNone/>
              <a:defRPr sz="4200" b="1">
                <a:latin typeface="Gill Sans"/>
                <a:ea typeface="Gill Sans"/>
                <a:cs typeface="Gill Sans"/>
                <a:sym typeface="Gill Sans"/>
              </a:defRPr>
            </a:pPr>
            <a:r>
              <a:rPr lang="en-US"/>
              <a:t> </a:t>
            </a:r>
            <a:endParaRPr/>
          </a:p>
        </p:txBody>
      </p:sp>
      <p:sp>
        <p:nvSpPr>
          <p:cNvPr id="336" name="Shape 336"/>
          <p:cNvSpPr>
            <a:spLocks noGrp="1"/>
          </p:cNvSpPr>
          <p:nvPr>
            <p:ph type="sldNum" sz="quarter" idx="2"/>
          </p:nvPr>
        </p:nvSpPr>
        <p:spPr>
          <a:xfrm>
            <a:off x="6002768" y="6518672"/>
            <a:ext cx="198371" cy="151484"/>
          </a:xfrm>
          <a:prstGeom prst="rect">
            <a:avLst/>
          </a:prstGeom>
        </p:spPr>
        <p:txBody>
          <a:bodyPr/>
          <a:lstStyle>
            <a:lvl1pPr>
              <a:defRPr>
                <a:solidFill>
                  <a:srgbClr val="002060"/>
                </a:solidFill>
              </a:defRPr>
            </a:lvl1pPr>
          </a:lstStyle>
          <a:p>
            <a:fld id="{86CB4B4D-7CA3-9044-876B-883B54F8677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AC94C7F-F5CE-3546-BC52-CB8D531C8D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035" y="6444762"/>
            <a:ext cx="1047551" cy="225395"/>
          </a:xfrm>
          <a:prstGeom prst="rect">
            <a:avLst/>
          </a:prstGeom>
        </p:spPr>
      </p:pic>
    </p:spTree>
    <p:extLst>
      <p:ext uri="{BB962C8B-B14F-4D97-AF65-F5344CB8AC3E}">
        <p14:creationId xmlns:p14="http://schemas.microsoft.com/office/powerpoint/2010/main" val="40832543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2362"/>
            <a:ext cx="10515600" cy="698203"/>
          </a:xfrm>
          <a:prstGeom prst="rect">
            <a:avLst/>
          </a:prstGeom>
        </p:spPr>
        <p:txBody>
          <a:bodyPr/>
          <a:lstStyle>
            <a:lvl1pPr>
              <a:defRPr b="1" i="0">
                <a:latin typeface="Glober Bold" pitchFamily="2" charset="77"/>
              </a:defRPr>
            </a:lvl1pPr>
          </a:lstStyle>
          <a:p>
            <a:r>
              <a:rPr lang="en-US"/>
              <a:t>Click to edit Master title style</a:t>
            </a:r>
          </a:p>
        </p:txBody>
      </p:sp>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a:solidFill>
                <a:schemeClr val="tx1"/>
              </a:solidFill>
              <a:latin typeface="Glober SemiBold" pitchFamily="2" charset="77"/>
            </a:endParaRPr>
          </a:p>
        </p:txBody>
      </p:sp>
      <p:sp>
        <p:nvSpPr>
          <p:cNvPr id="13" name="TextBox 12">
            <a:extLst>
              <a:ext uri="{FF2B5EF4-FFF2-40B4-BE49-F238E27FC236}">
                <a16:creationId xmlns:a16="http://schemas.microsoft.com/office/drawing/2014/main" id="{75CA6F09-9849-0C4A-8CB9-DEF7A558278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a:solidFill>
                  <a:schemeClr val="tx1"/>
                </a:solidFill>
                <a:latin typeface="Glober SemiBold" pitchFamily="2" charset="77"/>
                <a:cs typeface="Calibri" panose="020F0502020204030204" pitchFamily="34" charset="0"/>
              </a:rPr>
              <a:t>MOVING EVERY LIFE FORWARD</a:t>
            </a:r>
          </a:p>
        </p:txBody>
      </p:sp>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Tree>
    <p:extLst>
      <p:ext uri="{BB962C8B-B14F-4D97-AF65-F5344CB8AC3E}">
        <p14:creationId xmlns:p14="http://schemas.microsoft.com/office/powerpoint/2010/main" val="28646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reserve="1">
  <p:cSld name="Section Title Slide 2">
    <p:spTree>
      <p:nvGrpSpPr>
        <p:cNvPr id="1" name="Shape 66"/>
        <p:cNvGrpSpPr/>
        <p:nvPr/>
      </p:nvGrpSpPr>
      <p:grpSpPr>
        <a:xfrm>
          <a:off x="0" y="0"/>
          <a:ext cx="0" cy="0"/>
          <a:chOff x="0" y="0"/>
          <a:chExt cx="0" cy="0"/>
        </a:xfrm>
      </p:grpSpPr>
      <p:pic>
        <p:nvPicPr>
          <p:cNvPr id="7" name="Picture 6">
            <a:extLst>
              <a:ext uri="{FF2B5EF4-FFF2-40B4-BE49-F238E27FC236}">
                <a16:creationId xmlns:a16="http://schemas.microsoft.com/office/drawing/2014/main" id="{CF6EFA3E-01EF-6341-8D08-56A0C5A7CF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072" y="1"/>
            <a:ext cx="12476283" cy="6858000"/>
          </a:xfrm>
          <a:prstGeom prst="rect">
            <a:avLst/>
          </a:prstGeom>
        </p:spPr>
      </p:pic>
      <p:pic>
        <p:nvPicPr>
          <p:cNvPr id="4" name="Picture 3" descr="A picture containing computer&#10;&#10;Description automatically generated">
            <a:extLst>
              <a:ext uri="{FF2B5EF4-FFF2-40B4-BE49-F238E27FC236}">
                <a16:creationId xmlns:a16="http://schemas.microsoft.com/office/drawing/2014/main" id="{24F9F5CF-DB77-7E4A-A034-E01D96C3D540}"/>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176000"/>
                    </a14:imgEffect>
                  </a14:imgLayer>
                </a14:imgProps>
              </a:ext>
              <a:ext uri="{28A0092B-C50C-407E-A947-70E740481C1C}">
                <a14:useLocalDpi xmlns:a14="http://schemas.microsoft.com/office/drawing/2010/main"/>
              </a:ext>
            </a:extLst>
          </a:blip>
          <a:srcRect/>
          <a:stretch/>
        </p:blipFill>
        <p:spPr>
          <a:xfrm>
            <a:off x="9722498" y="4443908"/>
            <a:ext cx="2608715" cy="2414092"/>
          </a:xfrm>
          <a:prstGeom prst="rect">
            <a:avLst/>
          </a:prstGeom>
        </p:spPr>
      </p:pic>
      <p:sp>
        <p:nvSpPr>
          <p:cNvPr id="68" name="Google Shape;68;p10"/>
          <p:cNvSpPr txBox="1">
            <a:spLocks noGrp="1"/>
          </p:cNvSpPr>
          <p:nvPr>
            <p:ph type="title" hasCustomPrompt="1"/>
          </p:nvPr>
        </p:nvSpPr>
        <p:spPr>
          <a:xfrm>
            <a:off x="1187182" y="1859319"/>
            <a:ext cx="6579279" cy="2380172"/>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0000"/>
              <a:buFont typeface="Avenir"/>
              <a:buNone/>
              <a:defRPr sz="5400" b="1" i="0">
                <a:solidFill>
                  <a:schemeClr val="lt1"/>
                </a:solidFill>
                <a:latin typeface="Arial" panose="020B0604020202020204" pitchFamily="34" charset="0"/>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a:t>Click to edit </a:t>
            </a:r>
            <a:br>
              <a:rPr lang="en-US"/>
            </a:br>
            <a:r>
              <a:rPr lang="en-US"/>
              <a:t>Master title style</a:t>
            </a:r>
            <a:endParaRPr/>
          </a:p>
        </p:txBody>
      </p:sp>
      <p:sp>
        <p:nvSpPr>
          <p:cNvPr id="6" name="Google Shape;57;p8">
            <a:extLst>
              <a:ext uri="{FF2B5EF4-FFF2-40B4-BE49-F238E27FC236}">
                <a16:creationId xmlns:a16="http://schemas.microsoft.com/office/drawing/2014/main" id="{DF99B338-E1CD-A244-9F42-1BA70F6ED2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bg1"/>
                </a:solidFill>
                <a:latin typeface="Arial" panose="020B0604020202020204" pitchFamily="34" charset="0"/>
                <a:cs typeface="Arial" panose="020B0604020202020204" pitchFamily="34" charset="0"/>
              </a:rPr>
              <a:pPr/>
              <a:t>‹#›</a:t>
            </a:fld>
            <a:endParaRPr lang="en-US" sz="18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32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D9CBC9-FFD6-5943-A02A-14B0048C12C5}"/>
              </a:ext>
            </a:extLst>
          </p:cNvPr>
          <p:cNvSpPr>
            <a:spLocks noGrp="1"/>
          </p:cNvSpPr>
          <p:nvPr>
            <p:ph type="pic" sz="quarter" idx="10"/>
          </p:nvPr>
        </p:nvSpPr>
        <p:spPr>
          <a:xfrm>
            <a:off x="7056428" y="0"/>
            <a:ext cx="5135572" cy="6858000"/>
          </a:xfrm>
          <a:prstGeom prst="rect">
            <a:avLst/>
          </a:prstGeom>
        </p:spPr>
        <p:txBody>
          <a:bodyPr/>
          <a:lstStyle/>
          <a:p>
            <a:endParaRPr lang="en-US"/>
          </a:p>
        </p:txBody>
      </p:sp>
      <p:sp>
        <p:nvSpPr>
          <p:cNvPr id="10" name="Title 1"/>
          <p:cNvSpPr>
            <a:spLocks noGrp="1"/>
          </p:cNvSpPr>
          <p:nvPr>
            <p:ph type="title" hasCustomPrompt="1"/>
          </p:nvPr>
        </p:nvSpPr>
        <p:spPr>
          <a:xfrm>
            <a:off x="892356" y="1159074"/>
            <a:ext cx="4488661" cy="737967"/>
          </a:xfrm>
          <a:prstGeom prst="rect">
            <a:avLst/>
          </a:prstGeom>
        </p:spPr>
        <p:txBody>
          <a:bodyPr/>
          <a:lstStyle>
            <a:lvl1pPr>
              <a:defRPr>
                <a:solidFill>
                  <a:schemeClr val="accent3"/>
                </a:solidFill>
              </a:defRPr>
            </a:lvl1pPr>
          </a:lstStyle>
          <a:p>
            <a:r>
              <a:rPr lang="en-US"/>
              <a:t>Headline Here</a:t>
            </a:r>
          </a:p>
        </p:txBody>
      </p:sp>
      <p:sp>
        <p:nvSpPr>
          <p:cNvPr id="7" name="Google Shape;57;p8">
            <a:extLst>
              <a:ext uri="{FF2B5EF4-FFF2-40B4-BE49-F238E27FC236}">
                <a16:creationId xmlns:a16="http://schemas.microsoft.com/office/drawing/2014/main" id="{6847547D-C4A0-B24D-8476-0CD442CA756C}"/>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a:solidFill>
                <a:schemeClr val="tx1"/>
              </a:solidFill>
              <a:latin typeface="Glober SemiBold" pitchFamily="2" charset="77"/>
            </a:endParaRPr>
          </a:p>
        </p:txBody>
      </p:sp>
      <p:sp>
        <p:nvSpPr>
          <p:cNvPr id="8" name="TextBox 7">
            <a:extLst>
              <a:ext uri="{FF2B5EF4-FFF2-40B4-BE49-F238E27FC236}">
                <a16:creationId xmlns:a16="http://schemas.microsoft.com/office/drawing/2014/main" id="{832F08E4-FE46-D748-9C23-372129EFC246}"/>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1" i="0">
                <a:solidFill>
                  <a:schemeClr val="tx1"/>
                </a:solidFill>
                <a:latin typeface="Glober SemiBold" pitchFamily="2" charset="77"/>
                <a:cs typeface="Calibri" panose="020F0502020204030204" pitchFamily="34" charset="0"/>
              </a:rPr>
              <a:t>MOVING EVERY LIFE FORWARD</a:t>
            </a:r>
          </a:p>
        </p:txBody>
      </p:sp>
      <p:pic>
        <p:nvPicPr>
          <p:cNvPr id="9" name="Picture 8" descr="A picture containing shirt&#10;&#10;Description automatically generated">
            <a:extLst>
              <a:ext uri="{FF2B5EF4-FFF2-40B4-BE49-F238E27FC236}">
                <a16:creationId xmlns:a16="http://schemas.microsoft.com/office/drawing/2014/main" id="{00629EC6-528E-B142-863C-E21E24F4DA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3" name="Text Placeholder 2">
            <a:extLst>
              <a:ext uri="{FF2B5EF4-FFF2-40B4-BE49-F238E27FC236}">
                <a16:creationId xmlns:a16="http://schemas.microsoft.com/office/drawing/2014/main" id="{0B6CB575-C12B-B544-A60F-899BB6F344C7}"/>
              </a:ext>
            </a:extLst>
          </p:cNvPr>
          <p:cNvSpPr>
            <a:spLocks noGrp="1"/>
          </p:cNvSpPr>
          <p:nvPr>
            <p:ph type="body" sz="quarter" idx="11" hasCustomPrompt="1"/>
          </p:nvPr>
        </p:nvSpPr>
        <p:spPr>
          <a:xfrm>
            <a:off x="892356" y="1921352"/>
            <a:ext cx="5203644" cy="1340464"/>
          </a:xfrm>
          <a:prstGeom prst="rect">
            <a:avLst/>
          </a:prstGeom>
        </p:spPr>
        <p:txBody>
          <a:bodyPr/>
          <a:lstStyle>
            <a:lvl1pPr marL="0" indent="0">
              <a:lnSpc>
                <a:spcPct val="100000"/>
              </a:lnSpc>
              <a:buNone/>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a:solidFill>
                  <a:srgbClr val="7B8898"/>
                </a:solidFill>
                <a:effectLst/>
                <a:latin typeface="Mercury SSm A"/>
              </a:rPr>
              <a:t>Lorem ipsum dolor sit </a:t>
            </a:r>
            <a:r>
              <a:rPr lang="en-US" b="0" i="0" err="1">
                <a:solidFill>
                  <a:srgbClr val="7B8898"/>
                </a:solidFill>
                <a:effectLst/>
                <a:latin typeface="Mercury SSm A"/>
              </a:rPr>
              <a:t>amet</a:t>
            </a:r>
            <a:r>
              <a:rPr lang="en-US" b="0" i="0">
                <a:solidFill>
                  <a:srgbClr val="7B8898"/>
                </a:solidFill>
                <a:effectLst/>
                <a:latin typeface="Mercury SSm A"/>
              </a:rPr>
              <a:t>, </a:t>
            </a:r>
            <a:r>
              <a:rPr lang="en-US" b="0" i="0" err="1">
                <a:solidFill>
                  <a:srgbClr val="7B8898"/>
                </a:solidFill>
                <a:effectLst/>
                <a:latin typeface="Mercury SSm A"/>
              </a:rPr>
              <a:t>consectetur</a:t>
            </a:r>
            <a:r>
              <a:rPr lang="en-US" b="0" i="0">
                <a:solidFill>
                  <a:srgbClr val="7B8898"/>
                </a:solidFill>
                <a:effectLst/>
                <a:latin typeface="Mercury SSm A"/>
              </a:rPr>
              <a:t> </a:t>
            </a:r>
            <a:r>
              <a:rPr lang="en-US" b="0" i="0" err="1">
                <a:solidFill>
                  <a:srgbClr val="7B8898"/>
                </a:solidFill>
                <a:effectLst/>
                <a:latin typeface="Mercury SSm A"/>
              </a:rPr>
              <a:t>adipiscing</a:t>
            </a:r>
            <a:r>
              <a:rPr lang="en-US" b="0" i="0">
                <a:solidFill>
                  <a:srgbClr val="7B8898"/>
                </a:solidFill>
                <a:effectLst/>
                <a:latin typeface="Mercury SSm A"/>
              </a:rPr>
              <a:t> </a:t>
            </a:r>
            <a:r>
              <a:rPr lang="en-US" b="0" i="0" err="1">
                <a:solidFill>
                  <a:srgbClr val="7B8898"/>
                </a:solidFill>
                <a:effectLst/>
                <a:latin typeface="Mercury SSm A"/>
              </a:rPr>
              <a:t>elit</a:t>
            </a:r>
            <a:r>
              <a:rPr lang="en-US" b="0" i="0">
                <a:solidFill>
                  <a:srgbClr val="7B8898"/>
                </a:solidFill>
                <a:effectLst/>
                <a:latin typeface="Mercury SSm A"/>
              </a:rPr>
              <a:t>, sed do </a:t>
            </a:r>
            <a:r>
              <a:rPr lang="en-US" b="0" i="0" err="1">
                <a:solidFill>
                  <a:srgbClr val="7B8898"/>
                </a:solidFill>
                <a:effectLst/>
                <a:latin typeface="Mercury SSm A"/>
              </a:rPr>
              <a:t>eiusmod</a:t>
            </a:r>
            <a:r>
              <a:rPr lang="en-US" b="0" i="0">
                <a:solidFill>
                  <a:srgbClr val="7B8898"/>
                </a:solidFill>
                <a:effectLst/>
                <a:latin typeface="Mercury SSm A"/>
              </a:rPr>
              <a:t> </a:t>
            </a:r>
            <a:r>
              <a:rPr lang="en-US" b="0" i="0" err="1">
                <a:solidFill>
                  <a:srgbClr val="7B8898"/>
                </a:solidFill>
                <a:effectLst/>
                <a:latin typeface="Mercury SSm A"/>
              </a:rPr>
              <a:t>tempor</a:t>
            </a:r>
            <a:r>
              <a:rPr lang="en-US" b="0" i="0">
                <a:solidFill>
                  <a:srgbClr val="7B8898"/>
                </a:solidFill>
                <a:effectLst/>
                <a:latin typeface="Mercury SSm A"/>
              </a:rPr>
              <a:t> </a:t>
            </a:r>
            <a:r>
              <a:rPr lang="en-US" b="0" i="0" err="1">
                <a:solidFill>
                  <a:srgbClr val="7B8898"/>
                </a:solidFill>
                <a:effectLst/>
                <a:latin typeface="Mercury SSm A"/>
              </a:rPr>
              <a:t>incididunt</a:t>
            </a:r>
            <a:r>
              <a:rPr lang="en-US" b="0" i="0">
                <a:solidFill>
                  <a:srgbClr val="7B8898"/>
                </a:solidFill>
                <a:effectLst/>
                <a:latin typeface="Mercury SSm A"/>
              </a:rPr>
              <a:t> </a:t>
            </a:r>
            <a:r>
              <a:rPr lang="en-US" b="0" i="0" err="1">
                <a:solidFill>
                  <a:srgbClr val="7B8898"/>
                </a:solidFill>
                <a:effectLst/>
                <a:latin typeface="Mercury SSm A"/>
              </a:rPr>
              <a:t>ut</a:t>
            </a:r>
            <a:r>
              <a:rPr lang="en-US" b="0" i="0">
                <a:solidFill>
                  <a:srgbClr val="7B8898"/>
                </a:solidFill>
                <a:effectLst/>
                <a:latin typeface="Mercury SSm A"/>
              </a:rPr>
              <a:t> </a:t>
            </a:r>
            <a:r>
              <a:rPr lang="en-US" b="0" i="0" err="1">
                <a:solidFill>
                  <a:srgbClr val="7B8898"/>
                </a:solidFill>
                <a:effectLst/>
                <a:latin typeface="Mercury SSm A"/>
              </a:rPr>
              <a:t>labore</a:t>
            </a:r>
            <a:r>
              <a:rPr lang="en-US" b="0" i="0">
                <a:solidFill>
                  <a:srgbClr val="7B8898"/>
                </a:solidFill>
                <a:effectLst/>
                <a:latin typeface="Mercury SSm A"/>
              </a:rPr>
              <a:t> et dolore magna </a:t>
            </a:r>
            <a:r>
              <a:rPr lang="en-US" b="0" i="0" err="1">
                <a:solidFill>
                  <a:srgbClr val="7B8898"/>
                </a:solidFill>
                <a:effectLst/>
                <a:latin typeface="Mercury SSm A"/>
              </a:rPr>
              <a:t>aliqua</a:t>
            </a:r>
            <a:r>
              <a:rPr lang="en-US" b="0" i="0">
                <a:solidFill>
                  <a:srgbClr val="7B8898"/>
                </a:solidFill>
                <a:effectLst/>
                <a:latin typeface="Mercury SSm A"/>
              </a:rPr>
              <a:t>. Ut </a:t>
            </a:r>
            <a:r>
              <a:rPr lang="en-US" b="0" i="0" err="1">
                <a:solidFill>
                  <a:srgbClr val="7B8898"/>
                </a:solidFill>
                <a:effectLst/>
                <a:latin typeface="Mercury SSm A"/>
              </a:rPr>
              <a:t>enim</a:t>
            </a:r>
            <a:r>
              <a:rPr lang="en-US" b="0" i="0">
                <a:solidFill>
                  <a:srgbClr val="7B8898"/>
                </a:solidFill>
                <a:effectLst/>
                <a:latin typeface="Mercury SSm A"/>
              </a:rPr>
              <a:t> ad minim </a:t>
            </a:r>
            <a:r>
              <a:rPr lang="en-US" b="0" i="0" err="1">
                <a:solidFill>
                  <a:srgbClr val="7B8898"/>
                </a:solidFill>
                <a:effectLst/>
                <a:latin typeface="Mercury SSm A"/>
              </a:rPr>
              <a:t>veniam</a:t>
            </a:r>
            <a:r>
              <a:rPr lang="en-US" b="0" i="0">
                <a:solidFill>
                  <a:srgbClr val="7B8898"/>
                </a:solidFill>
                <a:effectLst/>
                <a:latin typeface="Mercury SSm A"/>
              </a:rPr>
              <a:t>, </a:t>
            </a:r>
            <a:r>
              <a:rPr lang="en-US" b="0" i="0" err="1">
                <a:solidFill>
                  <a:srgbClr val="7B8898"/>
                </a:solidFill>
                <a:effectLst/>
                <a:latin typeface="Mercury SSm A"/>
              </a:rPr>
              <a:t>quis</a:t>
            </a:r>
            <a:r>
              <a:rPr lang="en-US" b="0" i="0">
                <a:solidFill>
                  <a:srgbClr val="7B8898"/>
                </a:solidFill>
                <a:effectLst/>
                <a:latin typeface="Mercury SSm A"/>
              </a:rPr>
              <a:t> </a:t>
            </a:r>
            <a:r>
              <a:rPr lang="en-US" b="0" i="0" err="1">
                <a:solidFill>
                  <a:srgbClr val="7B8898"/>
                </a:solidFill>
                <a:effectLst/>
                <a:latin typeface="Mercury SSm A"/>
              </a:rPr>
              <a:t>nostrud</a:t>
            </a:r>
            <a:r>
              <a:rPr lang="en-US" b="0" i="0">
                <a:solidFill>
                  <a:srgbClr val="7B8898"/>
                </a:solidFill>
                <a:effectLst/>
                <a:latin typeface="Mercury SSm A"/>
              </a:rPr>
              <a:t> exercitation </a:t>
            </a:r>
            <a:r>
              <a:rPr lang="en-US" b="0" i="0" err="1">
                <a:solidFill>
                  <a:srgbClr val="7B8898"/>
                </a:solidFill>
                <a:effectLst/>
                <a:latin typeface="Mercury SSm A"/>
              </a:rPr>
              <a:t>ullamco</a:t>
            </a:r>
            <a:r>
              <a:rPr lang="en-US" b="0" i="0">
                <a:solidFill>
                  <a:srgbClr val="7B8898"/>
                </a:solidFill>
                <a:effectLst/>
                <a:latin typeface="Mercury SSm A"/>
              </a:rPr>
              <a:t> </a:t>
            </a:r>
            <a:r>
              <a:rPr lang="en-US" b="0" i="0" err="1">
                <a:solidFill>
                  <a:srgbClr val="7B8898"/>
                </a:solidFill>
                <a:effectLst/>
                <a:latin typeface="Mercury SSm A"/>
              </a:rPr>
              <a:t>laboris</a:t>
            </a:r>
            <a:r>
              <a:rPr lang="en-US" b="0" i="0">
                <a:solidFill>
                  <a:srgbClr val="7B8898"/>
                </a:solidFill>
                <a:effectLst/>
                <a:latin typeface="Mercury SSm A"/>
              </a:rPr>
              <a:t> nisi </a:t>
            </a:r>
            <a:r>
              <a:rPr lang="en-US" b="0" i="0" err="1">
                <a:solidFill>
                  <a:srgbClr val="7B8898"/>
                </a:solidFill>
                <a:effectLst/>
                <a:latin typeface="Mercury SSm A"/>
              </a:rPr>
              <a:t>ut</a:t>
            </a:r>
            <a:r>
              <a:rPr lang="en-US" b="0" i="0">
                <a:solidFill>
                  <a:srgbClr val="7B8898"/>
                </a:solidFill>
                <a:effectLst/>
                <a:latin typeface="Mercury SSm A"/>
              </a:rPr>
              <a:t> </a:t>
            </a:r>
            <a:r>
              <a:rPr lang="en-US" b="0" i="0" err="1">
                <a:solidFill>
                  <a:srgbClr val="7B8898"/>
                </a:solidFill>
                <a:effectLst/>
                <a:latin typeface="Mercury SSm A"/>
              </a:rPr>
              <a:t>aliquip</a:t>
            </a:r>
            <a:r>
              <a:rPr lang="en-US" b="0" i="0">
                <a:solidFill>
                  <a:srgbClr val="7B8898"/>
                </a:solidFill>
                <a:effectLst/>
                <a:latin typeface="Mercury SSm A"/>
              </a:rPr>
              <a:t> ex </a:t>
            </a:r>
            <a:r>
              <a:rPr lang="en-US" b="0" i="0" err="1">
                <a:solidFill>
                  <a:srgbClr val="7B8898"/>
                </a:solidFill>
                <a:effectLst/>
                <a:latin typeface="Mercury SSm A"/>
              </a:rPr>
              <a:t>ea</a:t>
            </a:r>
            <a:r>
              <a:rPr lang="en-US" b="0" i="0">
                <a:solidFill>
                  <a:srgbClr val="7B8898"/>
                </a:solidFill>
                <a:effectLst/>
                <a:latin typeface="Mercury SSm A"/>
              </a:rPr>
              <a:t> </a:t>
            </a:r>
            <a:r>
              <a:rPr lang="en-US" b="0" i="0" err="1">
                <a:solidFill>
                  <a:srgbClr val="7B8898"/>
                </a:solidFill>
                <a:effectLst/>
                <a:latin typeface="Mercury SSm A"/>
              </a:rPr>
              <a:t>commodo</a:t>
            </a:r>
            <a:r>
              <a:rPr lang="en-US" b="0" i="0">
                <a:solidFill>
                  <a:srgbClr val="7B8898"/>
                </a:solidFill>
                <a:effectLst/>
                <a:latin typeface="Mercury SSm A"/>
              </a:rPr>
              <a:t> </a:t>
            </a:r>
            <a:r>
              <a:rPr lang="en-US" b="0" i="0" err="1">
                <a:solidFill>
                  <a:srgbClr val="7B8898"/>
                </a:solidFill>
                <a:effectLst/>
                <a:latin typeface="Mercury SSm A"/>
              </a:rPr>
              <a:t>consequat</a:t>
            </a:r>
            <a:r>
              <a:rPr lang="en-US" b="0" i="0">
                <a:solidFill>
                  <a:srgbClr val="7B8898"/>
                </a:solidFill>
                <a:effectLst/>
                <a:latin typeface="Mercury SSm A"/>
              </a:rPr>
              <a:t>. </a:t>
            </a:r>
            <a:endParaRPr lang="en-US"/>
          </a:p>
        </p:txBody>
      </p:sp>
      <p:sp>
        <p:nvSpPr>
          <p:cNvPr id="12" name="Text Placeholder 2">
            <a:extLst>
              <a:ext uri="{FF2B5EF4-FFF2-40B4-BE49-F238E27FC236}">
                <a16:creationId xmlns:a16="http://schemas.microsoft.com/office/drawing/2014/main" id="{976F4DD7-6F85-7448-8FE4-8A533E28ABEB}"/>
              </a:ext>
            </a:extLst>
          </p:cNvPr>
          <p:cNvSpPr>
            <a:spLocks noGrp="1"/>
          </p:cNvSpPr>
          <p:nvPr>
            <p:ph type="body" sz="quarter" idx="12" hasCustomPrompt="1"/>
          </p:nvPr>
        </p:nvSpPr>
        <p:spPr>
          <a:xfrm>
            <a:off x="892356" y="3395311"/>
            <a:ext cx="4488661" cy="2159328"/>
          </a:xfrm>
          <a:prstGeom prst="rect">
            <a:avLst/>
          </a:prstGeom>
        </p:spPr>
        <p:txBody>
          <a:bodyPr/>
          <a:lstStyle>
            <a:lvl1pPr marL="0" indent="0">
              <a:lnSpc>
                <a:spcPct val="100000"/>
              </a:lnSpc>
              <a:buFont typeface="Arial" panose="020B0604020202020204" pitchFamily="34" charset="0"/>
              <a:buChar char="•"/>
              <a:defRPr lang="en-US" sz="1600" b="0" i="0" smtClean="0">
                <a:effectLst/>
              </a:defRPr>
            </a:lvl1pPr>
            <a:lvl2pPr>
              <a:buNone/>
              <a:defRPr>
                <a:latin typeface="Arial" panose="020B0604020202020204" pitchFamily="34" charset="0"/>
                <a:cs typeface="Arial" panose="020B0604020202020204" pitchFamily="34" charset="0"/>
              </a:defRPr>
            </a:lvl2pPr>
            <a:lvl3pPr>
              <a:buNone/>
              <a:defRPr>
                <a:latin typeface="Arial" panose="020B0604020202020204" pitchFamily="34" charset="0"/>
                <a:cs typeface="Arial" panose="020B0604020202020204" pitchFamily="34" charset="0"/>
              </a:defRPr>
            </a:lvl3pPr>
            <a:lvl4pPr>
              <a:buNone/>
              <a:defRPr>
                <a:latin typeface="Arial" panose="020B0604020202020204" pitchFamily="34" charset="0"/>
                <a:cs typeface="Arial" panose="020B0604020202020204" pitchFamily="34" charset="0"/>
              </a:defRPr>
            </a:lvl4pPr>
            <a:lvl5pPr>
              <a:buNone/>
              <a:defRPr>
                <a:latin typeface="Arial" panose="020B0604020202020204" pitchFamily="34" charset="0"/>
                <a:cs typeface="Arial" panose="020B0604020202020204" pitchFamily="34" charset="0"/>
              </a:defRPr>
            </a:lvl5pPr>
          </a:lstStyle>
          <a:p>
            <a:pPr lvl="0"/>
            <a:r>
              <a:rPr lang="en-US" b="0" i="0">
                <a:solidFill>
                  <a:srgbClr val="7B8898"/>
                </a:solidFill>
                <a:effectLst/>
                <a:latin typeface="Mercury SSm A"/>
              </a:rPr>
              <a:t> Bullet 1</a:t>
            </a:r>
          </a:p>
          <a:p>
            <a:pPr lvl="0"/>
            <a:r>
              <a:rPr lang="en-US" b="0" i="0">
                <a:solidFill>
                  <a:srgbClr val="7B8898"/>
                </a:solidFill>
                <a:effectLst/>
                <a:latin typeface="Mercury SSm A"/>
              </a:rPr>
              <a:t> Bullet 2</a:t>
            </a:r>
          </a:p>
          <a:p>
            <a:pPr lvl="0"/>
            <a:r>
              <a:rPr lang="en-US" b="0" i="0">
                <a:solidFill>
                  <a:srgbClr val="7B8898"/>
                </a:solidFill>
                <a:effectLst/>
                <a:latin typeface="Mercury SSm A"/>
              </a:rPr>
              <a:t> Bullet 3</a:t>
            </a:r>
          </a:p>
          <a:p>
            <a:pPr lvl="0"/>
            <a:r>
              <a:rPr lang="en-US" b="0" i="0">
                <a:solidFill>
                  <a:srgbClr val="7B8898"/>
                </a:solidFill>
                <a:effectLst/>
                <a:latin typeface="Mercury SSm A"/>
              </a:rPr>
              <a:t> Bullet 4</a:t>
            </a:r>
          </a:p>
          <a:p>
            <a:pPr lvl="0"/>
            <a:r>
              <a:rPr lang="en-US" b="0" i="0">
                <a:solidFill>
                  <a:srgbClr val="7B8898"/>
                </a:solidFill>
                <a:effectLst/>
                <a:latin typeface="Mercury SSm A"/>
              </a:rPr>
              <a:t> Bullet 5</a:t>
            </a:r>
          </a:p>
          <a:p>
            <a:pPr lvl="0"/>
            <a:r>
              <a:rPr lang="en-US" b="0" i="0">
                <a:solidFill>
                  <a:srgbClr val="7B8898"/>
                </a:solidFill>
                <a:effectLst/>
                <a:latin typeface="Mercury SSm A"/>
              </a:rPr>
              <a:t> Bullet 6</a:t>
            </a:r>
            <a:endParaRPr lang="en-US"/>
          </a:p>
        </p:txBody>
      </p:sp>
    </p:spTree>
    <p:extLst>
      <p:ext uri="{BB962C8B-B14F-4D97-AF65-F5344CB8AC3E}">
        <p14:creationId xmlns:p14="http://schemas.microsoft.com/office/powerpoint/2010/main" val="36895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Slide">
    <p:spTree>
      <p:nvGrpSpPr>
        <p:cNvPr id="1" name=""/>
        <p:cNvGrpSpPr/>
        <p:nvPr/>
      </p:nvGrpSpPr>
      <p:grpSpPr>
        <a:xfrm>
          <a:off x="0" y="0"/>
          <a:ext cx="0" cy="0"/>
          <a:chOff x="0" y="0"/>
          <a:chExt cx="0" cy="0"/>
        </a:xfrm>
      </p:grpSpPr>
      <p:sp>
        <p:nvSpPr>
          <p:cNvPr id="2" name="Title 1"/>
          <p:cNvSpPr>
            <a:spLocks noGrp="1"/>
          </p:cNvSpPr>
          <p:nvPr>
            <p:ph type="title"/>
          </p:nvPr>
        </p:nvSpPr>
        <p:spPr>
          <a:xfrm>
            <a:off x="842976" y="1363382"/>
            <a:ext cx="10515600" cy="698203"/>
          </a:xfrm>
          <a:prstGeom prst="rect">
            <a:avLst/>
          </a:prstGeom>
        </p:spPr>
        <p:txBody>
          <a:bodyPr/>
          <a:lstStyle>
            <a:lvl1pPr>
              <a:defRPr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927641" y="2235200"/>
            <a:ext cx="10062092" cy="2760133"/>
          </a:xfrm>
          <a:prstGeom prst="rect">
            <a:avLst/>
          </a:prstGeom>
        </p:spPr>
        <p:txBody>
          <a:bodyPr vert="horz" wrap="square" lIns="0" tIns="0" rIns="0" bIns="0" anchor="t" anchorCtr="0"/>
          <a:lstStyle>
            <a:lvl1pPr marL="0" indent="0">
              <a:lnSpc>
                <a:spcPct val="150000"/>
              </a:lnSpc>
              <a:buNone/>
              <a:defRPr sz="22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provident.</a:t>
            </a:r>
          </a:p>
        </p:txBody>
      </p:sp>
    </p:spTree>
    <p:extLst>
      <p:ext uri="{BB962C8B-B14F-4D97-AF65-F5344CB8AC3E}">
        <p14:creationId xmlns:p14="http://schemas.microsoft.com/office/powerpoint/2010/main" val="277496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p:spTree>
      <p:nvGrpSpPr>
        <p:cNvPr id="1" name=""/>
        <p:cNvGrpSpPr/>
        <p:nvPr/>
      </p:nvGrpSpPr>
      <p:grpSpPr>
        <a:xfrm>
          <a:off x="0" y="0"/>
          <a:ext cx="0" cy="0"/>
          <a:chOff x="0" y="0"/>
          <a:chExt cx="0" cy="0"/>
        </a:xfrm>
      </p:grpSpPr>
      <p:pic>
        <p:nvPicPr>
          <p:cNvPr id="14" name="Picture 13" descr="A picture containing shirt&#10;&#10;Description automatically generated">
            <a:extLst>
              <a:ext uri="{FF2B5EF4-FFF2-40B4-BE49-F238E27FC236}">
                <a16:creationId xmlns:a16="http://schemas.microsoft.com/office/drawing/2014/main" id="{09DB12D6-C4F8-C14C-9839-4FEDABB6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6" name="TextBox 5">
            <a:extLst>
              <a:ext uri="{FF2B5EF4-FFF2-40B4-BE49-F238E27FC236}">
                <a16:creationId xmlns:a16="http://schemas.microsoft.com/office/drawing/2014/main" id="{12312E79-52EC-084E-A588-D56E80D9823E}"/>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accent1"/>
                </a:solidFill>
                <a:latin typeface="Arial" panose="020B0604020202020204" pitchFamily="34" charset="0"/>
                <a:cs typeface="Arial" panose="020B0604020202020204" pitchFamily="34" charset="0"/>
              </a:rPr>
              <a:t>MOVING EVERY LIFE FORWARD</a:t>
            </a:r>
          </a:p>
        </p:txBody>
      </p:sp>
      <p:sp>
        <p:nvSpPr>
          <p:cNvPr id="7" name="Google Shape;57;p8">
            <a:extLst>
              <a:ext uri="{FF2B5EF4-FFF2-40B4-BE49-F238E27FC236}">
                <a16:creationId xmlns:a16="http://schemas.microsoft.com/office/drawing/2014/main" id="{6BC8786F-8D48-894D-96B9-FE564B0C982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7C65A94A-53DB-DE46-BF48-6C53FD651390}"/>
              </a:ext>
            </a:extLst>
          </p:cNvPr>
          <p:cNvSpPr>
            <a:spLocks noGrp="1"/>
          </p:cNvSpPr>
          <p:nvPr>
            <p:ph type="body" sz="quarter" idx="10" hasCustomPrompt="1"/>
          </p:nvPr>
        </p:nvSpPr>
        <p:spPr>
          <a:xfrm>
            <a:off x="1401773" y="1645693"/>
            <a:ext cx="4207933"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SUBHEAD GOES HERE:</a:t>
            </a:r>
          </a:p>
        </p:txBody>
      </p:sp>
      <p:sp>
        <p:nvSpPr>
          <p:cNvPr id="4" name="Text Placeholder 3">
            <a:extLst>
              <a:ext uri="{FF2B5EF4-FFF2-40B4-BE49-F238E27FC236}">
                <a16:creationId xmlns:a16="http://schemas.microsoft.com/office/drawing/2014/main" id="{8668A7DB-DBF0-2743-88EA-3C70BB9E3C78}"/>
              </a:ext>
            </a:extLst>
          </p:cNvPr>
          <p:cNvSpPr>
            <a:spLocks noGrp="1"/>
          </p:cNvSpPr>
          <p:nvPr>
            <p:ph type="body" sz="quarter" idx="11" hasCustomPrompt="1"/>
          </p:nvPr>
        </p:nvSpPr>
        <p:spPr>
          <a:xfrm>
            <a:off x="1300175" y="2258083"/>
            <a:ext cx="9266226" cy="2771119"/>
          </a:xfrm>
          <a:prstGeom prst="rect">
            <a:avLst/>
          </a:prstGeom>
        </p:spPr>
        <p:txBody>
          <a:bodyPr/>
          <a:lstStyle>
            <a:lvl1pPr marL="0" indent="0">
              <a:buNone/>
              <a:defRPr sz="6000">
                <a:solidFill>
                  <a:schemeClr val="accent1"/>
                </a:solidFill>
                <a:latin typeface="Arial" panose="020B0604020202020204" pitchFamily="34" charset="0"/>
                <a:cs typeface="Arial" panose="020B0604020202020204" pitchFamily="34" charset="0"/>
              </a:defRPr>
            </a:lvl1pPr>
          </a:lstStyle>
          <a:p>
            <a:pPr lvl="0"/>
            <a:r>
              <a:rPr lang="en-US"/>
              <a:t>Large testimonial, statistic or impactful statement copy right goes here.</a:t>
            </a:r>
          </a:p>
        </p:txBody>
      </p:sp>
    </p:spTree>
    <p:extLst>
      <p:ext uri="{BB962C8B-B14F-4D97-AF65-F5344CB8AC3E}">
        <p14:creationId xmlns:p14="http://schemas.microsoft.com/office/powerpoint/2010/main" val="296121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Google Shape;57;p8">
            <a:extLst>
              <a:ext uri="{FF2B5EF4-FFF2-40B4-BE49-F238E27FC236}">
                <a16:creationId xmlns:a16="http://schemas.microsoft.com/office/drawing/2014/main" id="{5AB72F5E-F5F0-5148-9D85-3C1050B21374}"/>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Arial" panose="020B0604020202020204" pitchFamily="34" charset="0"/>
                <a:cs typeface="Arial" panose="020B0604020202020204" pitchFamily="34" charset="0"/>
              </a:rPr>
              <a:pPr/>
              <a:t>‹#›</a:t>
            </a:fld>
            <a:endParaRPr lang="en-US" sz="1800" b="1"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01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Center" preserve="1" userDrawn="1">
  <p:cSld name="Closing Slide">
    <p:spTree>
      <p:nvGrpSpPr>
        <p:cNvPr id="1" name="Shape 66"/>
        <p:cNvGrpSpPr/>
        <p:nvPr/>
      </p:nvGrpSpPr>
      <p:grpSpPr>
        <a:xfrm>
          <a:off x="0" y="0"/>
          <a:ext cx="0" cy="0"/>
          <a:chOff x="0" y="0"/>
          <a:chExt cx="0" cy="0"/>
        </a:xfrm>
      </p:grpSpPr>
      <p:sp>
        <p:nvSpPr>
          <p:cNvPr id="23" name="Google Shape;67;p10">
            <a:extLst>
              <a:ext uri="{FF2B5EF4-FFF2-40B4-BE49-F238E27FC236}">
                <a16:creationId xmlns:a16="http://schemas.microsoft.com/office/drawing/2014/main" id="{98400217-2371-B94F-985E-E933F97AC28E}"/>
              </a:ext>
            </a:extLst>
          </p:cNvPr>
          <p:cNvSpPr/>
          <p:nvPr userDrawn="1"/>
        </p:nvSpPr>
        <p:spPr>
          <a:xfrm>
            <a:off x="0" y="-80829"/>
            <a:ext cx="12192000" cy="693882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200"/>
              <a:buFont typeface="Avenir"/>
              <a:buNone/>
            </a:pPr>
            <a:endParaRPr sz="3937" b="1" i="0" u="none" strike="noStrike" cap="none">
              <a:solidFill>
                <a:srgbClr val="000000"/>
              </a:solidFill>
              <a:latin typeface="Gill Sans"/>
              <a:ea typeface="Gill Sans"/>
              <a:cs typeface="Gill Sans"/>
              <a:sym typeface="Gill Sans"/>
            </a:endParaRPr>
          </a:p>
        </p:txBody>
      </p:sp>
      <p:sp>
        <p:nvSpPr>
          <p:cNvPr id="71" name="Google Shape;71;p10"/>
          <p:cNvSpPr txBox="1">
            <a:spLocks noGrp="1"/>
          </p:cNvSpPr>
          <p:nvPr>
            <p:ph type="sldNum" idx="12"/>
          </p:nvPr>
        </p:nvSpPr>
        <p:spPr>
          <a:xfrm>
            <a:off x="11622005" y="6492210"/>
            <a:ext cx="412694" cy="210532"/>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2pPr>
            <a:lvl3pPr marL="0" marR="0" lvl="2"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3pPr>
            <a:lvl4pPr marL="0" marR="0" lvl="3"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4pPr>
            <a:lvl5pPr marL="0" marR="0" lvl="4"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5pPr>
            <a:lvl6pPr marL="0" marR="0" lvl="5"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6pPr>
            <a:lvl7pPr marL="0" marR="0" lvl="6"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7pPr>
            <a:lvl8pPr marL="0" marR="0" lvl="7"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8pPr>
            <a:lvl9pPr marL="0" marR="0" lvl="8" indent="0" algn="ctr">
              <a:lnSpc>
                <a:spcPct val="100000"/>
              </a:lnSpc>
              <a:spcBef>
                <a:spcPts val="0"/>
              </a:spcBef>
              <a:spcAft>
                <a:spcPts val="0"/>
              </a:spcAft>
              <a:buClr>
                <a:schemeClr val="lt1"/>
              </a:buClr>
              <a:buSzPts val="1400"/>
              <a:buFont typeface="Avenir"/>
              <a:buNone/>
              <a:defRPr sz="1313" b="1" i="0" u="none" strike="noStrike" cap="none">
                <a:solidFill>
                  <a:schemeClr val="lt1"/>
                </a:solidFill>
                <a:latin typeface="Avenir"/>
                <a:ea typeface="Avenir"/>
                <a:cs typeface="Avenir"/>
                <a:sym typeface="Avenir"/>
              </a:defRPr>
            </a:lvl9pPr>
          </a:lstStyle>
          <a:p>
            <a:fld id="{00000000-1234-1234-1234-123412341234}" type="slidenum">
              <a:rPr lang="en-US" smtClean="0"/>
              <a:pPr/>
              <a:t>‹#›</a:t>
            </a:fld>
            <a:endParaRPr lang="en-US"/>
          </a:p>
        </p:txBody>
      </p:sp>
      <p:pic>
        <p:nvPicPr>
          <p:cNvPr id="10" name="Picture 9" descr="A picture containing computer&#10;&#10;Description automatically generated">
            <a:extLst>
              <a:ext uri="{FF2B5EF4-FFF2-40B4-BE49-F238E27FC236}">
                <a16:creationId xmlns:a16="http://schemas.microsoft.com/office/drawing/2014/main" id="{05724448-5453-074B-B4DC-641002A63B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24959" y="4229971"/>
            <a:ext cx="2567041" cy="2651067"/>
          </a:xfrm>
          <a:prstGeom prst="rect">
            <a:avLst/>
          </a:prstGeom>
        </p:spPr>
      </p:pic>
      <p:sp>
        <p:nvSpPr>
          <p:cNvPr id="11" name="TextBox 10">
            <a:extLst>
              <a:ext uri="{FF2B5EF4-FFF2-40B4-BE49-F238E27FC236}">
                <a16:creationId xmlns:a16="http://schemas.microsoft.com/office/drawing/2014/main" id="{C19A9B0D-41E5-2547-96A3-CD880AA5B373}"/>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chemeClr val="bg1"/>
                </a:solidFill>
                <a:latin typeface="Arial" panose="020B0604020202020204" pitchFamily="34" charset="0"/>
                <a:cs typeface="Arial" panose="020B0604020202020204" pitchFamily="34" charset="0"/>
              </a:rPr>
              <a:t>MOVING EVERY LIFE FORWARD</a:t>
            </a:r>
          </a:p>
        </p:txBody>
      </p:sp>
      <p:pic>
        <p:nvPicPr>
          <p:cNvPr id="12" name="Picture 11" descr="A picture containing shirt&#10;&#10;Description automatically generated">
            <a:extLst>
              <a:ext uri="{FF2B5EF4-FFF2-40B4-BE49-F238E27FC236}">
                <a16:creationId xmlns:a16="http://schemas.microsoft.com/office/drawing/2014/main" id="{83AD057D-5BC5-A540-A765-5F54637414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8" name="Google Shape;271;p37">
            <a:extLst>
              <a:ext uri="{FF2B5EF4-FFF2-40B4-BE49-F238E27FC236}">
                <a16:creationId xmlns:a16="http://schemas.microsoft.com/office/drawing/2014/main" id="{01D54ED2-95F4-1E4F-9668-45A9EC6FAA1A}"/>
              </a:ext>
            </a:extLst>
          </p:cNvPr>
          <p:cNvSpPr txBox="1">
            <a:spLocks/>
          </p:cNvSpPr>
          <p:nvPr userDrawn="1"/>
        </p:nvSpPr>
        <p:spPr>
          <a:xfrm>
            <a:off x="9932806" y="1394787"/>
            <a:ext cx="1513861" cy="3779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1pPr>
            <a:lvl2pPr marL="914400" marR="0" lvl="1"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2pPr>
            <a:lvl3pPr marL="1371600" marR="0" lvl="2"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3pPr>
            <a:lvl4pPr marL="1828800" marR="0" lvl="3"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4pPr>
            <a:lvl5pPr marL="2286000" marR="0" lvl="4" indent="-228600" algn="l" rtl="0">
              <a:lnSpc>
                <a:spcPct val="110000"/>
              </a:lnSpc>
              <a:spcBef>
                <a:spcPts val="2600"/>
              </a:spcBef>
              <a:spcAft>
                <a:spcPts val="0"/>
              </a:spcAft>
              <a:buClr>
                <a:srgbClr val="000000"/>
              </a:buClr>
              <a:buSzPts val="3250"/>
              <a:buFont typeface="Avenir"/>
              <a:buNone/>
              <a:defRPr sz="2600" b="0" i="0" u="none" strike="noStrike" cap="none">
                <a:solidFill>
                  <a:srgbClr val="000000"/>
                </a:solidFill>
                <a:latin typeface="Avenir"/>
                <a:ea typeface="Avenir"/>
                <a:cs typeface="Avenir"/>
                <a:sym typeface="Avenir"/>
              </a:defRPr>
            </a:lvl5pPr>
            <a:lvl6pPr marL="2743200" marR="0" lvl="5"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6pPr>
            <a:lvl7pPr marL="3200400" marR="0" lvl="6"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7pPr>
            <a:lvl8pPr marL="3657600" marR="0" lvl="7"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8pPr>
            <a:lvl9pPr marL="4114800" marR="0" lvl="8" indent="-434975" algn="l" rtl="0">
              <a:lnSpc>
                <a:spcPct val="110000"/>
              </a:lnSpc>
              <a:spcBef>
                <a:spcPts val="2600"/>
              </a:spcBef>
              <a:spcAft>
                <a:spcPts val="0"/>
              </a:spcAft>
              <a:buClr>
                <a:srgbClr val="000000"/>
              </a:buClr>
              <a:buSzPts val="3250"/>
              <a:buFont typeface="Avenir"/>
              <a:buChar char="•"/>
              <a:defRPr sz="2600" b="0" i="0" u="none" strike="noStrike" cap="none">
                <a:solidFill>
                  <a:srgbClr val="000000"/>
                </a:solidFill>
                <a:latin typeface="Avenir"/>
                <a:ea typeface="Avenir"/>
                <a:cs typeface="Avenir"/>
                <a:sym typeface="Avenir"/>
              </a:defRPr>
            </a:lvl9pPr>
          </a:lstStyle>
          <a:p>
            <a:pPr marL="0" indent="0" algn="r">
              <a:spcBef>
                <a:spcPts val="0"/>
              </a:spcBef>
              <a:buSzPts val="2600"/>
            </a:pPr>
            <a:r>
              <a:rPr lang="en-US" sz="2000" b="1">
                <a:solidFill>
                  <a:schemeClr val="accent2"/>
                </a:solidFill>
                <a:latin typeface="Arial" panose="020B0604020202020204" pitchFamily="34" charset="0"/>
                <a:ea typeface="Arial"/>
                <a:cs typeface="Arial" panose="020B0604020202020204" pitchFamily="34" charset="0"/>
                <a:sym typeface="Arial"/>
              </a:rPr>
              <a:t>COTA.COM</a:t>
            </a:r>
            <a:endParaRPr lang="en-US" sz="2000" b="1">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794817-162A-CD43-9654-88CA66235BAD}"/>
              </a:ext>
            </a:extLst>
          </p:cNvPr>
          <p:cNvSpPr/>
          <p:nvPr userDrawn="1"/>
        </p:nvSpPr>
        <p:spPr>
          <a:xfrm>
            <a:off x="1760011" y="4076486"/>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68EFEFF-779A-2C4F-82E9-7CE08687798B}"/>
              </a:ext>
            </a:extLst>
          </p:cNvPr>
          <p:cNvSpPr/>
          <p:nvPr userDrawn="1"/>
        </p:nvSpPr>
        <p:spPr>
          <a:xfrm>
            <a:off x="3654722" y="4076486"/>
            <a:ext cx="1367913"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185B9AE-5F6C-EB44-B333-ADDFA768EE26}"/>
              </a:ext>
            </a:extLst>
          </p:cNvPr>
          <p:cNvSpPr/>
          <p:nvPr userDrawn="1"/>
        </p:nvSpPr>
        <p:spPr>
          <a:xfrm>
            <a:off x="5498258" y="4076486"/>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a:t>
            </a:r>
            <a:r>
              <a:rPr lang="en-US" b="1" err="1">
                <a:solidFill>
                  <a:schemeClr val="bg1"/>
                </a:solidFill>
                <a:latin typeface="Arial" panose="020B0604020202020204" pitchFamily="34" charset="0"/>
                <a:cs typeface="Arial" panose="020B0604020202020204" pitchFamily="34" charset="0"/>
              </a:rPr>
              <a:t>cotabus</a:t>
            </a:r>
            <a:endParaRPr lang="en-US" b="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9D921F-3204-604F-8A4A-98A1F16615ED}"/>
              </a:ext>
            </a:extLst>
          </p:cNvPr>
          <p:cNvSpPr/>
          <p:nvPr userDrawn="1"/>
        </p:nvSpPr>
        <p:spPr>
          <a:xfrm>
            <a:off x="7434694" y="4076486"/>
            <a:ext cx="1156579" cy="276999"/>
          </a:xfrm>
          <a:prstGeom prst="rect">
            <a:avLst/>
          </a:prstGeom>
        </p:spPr>
        <p:txBody>
          <a:bodyPr wrap="square" lIns="0" tIns="0" rIns="0" bIns="0">
            <a:spAutoFit/>
          </a:bodyPr>
          <a:lstStyle/>
          <a:p>
            <a:r>
              <a:rPr lang="en-US" b="1">
                <a:solidFill>
                  <a:schemeClr val="bg1"/>
                </a:solidFill>
                <a:latin typeface="Arial" panose="020B0604020202020204" pitchFamily="34" charset="0"/>
                <a:cs typeface="Arial" panose="020B0604020202020204" pitchFamily="34" charset="0"/>
              </a:rPr>
              <a:t>@COTA</a:t>
            </a:r>
          </a:p>
        </p:txBody>
      </p:sp>
      <p:sp>
        <p:nvSpPr>
          <p:cNvPr id="16" name="Google Shape;325;p44">
            <a:extLst>
              <a:ext uri="{FF2B5EF4-FFF2-40B4-BE49-F238E27FC236}">
                <a16:creationId xmlns:a16="http://schemas.microsoft.com/office/drawing/2014/main" id="{3D531344-44D5-394A-803A-41E4B236D675}"/>
              </a:ext>
            </a:extLst>
          </p:cNvPr>
          <p:cNvSpPr txBox="1">
            <a:spLocks/>
          </p:cNvSpPr>
          <p:nvPr userDrawn="1"/>
        </p:nvSpPr>
        <p:spPr>
          <a:xfrm>
            <a:off x="1275028" y="2164076"/>
            <a:ext cx="6271775" cy="940855"/>
          </a:xfrm>
          <a:prstGeom prst="rect">
            <a:avLst/>
          </a:prstGeom>
          <a:noFill/>
          <a:ln>
            <a:noFill/>
          </a:ln>
        </p:spPr>
        <p:txBody>
          <a:bodyPr spcFirstLastPara="1" vert="horz" wrap="square" lIns="0" tIns="0" rIns="0" bIns="0" rtlCol="0" anchor="ctr" anchorCtr="0">
            <a:noAutofit/>
          </a:bodyPr>
          <a:lstStyle>
            <a:lvl1pPr lvl="0" algn="l" defTabSz="914400" rtl="0" eaLnBrk="1" latinLnBrk="0" hangingPunct="1">
              <a:lnSpc>
                <a:spcPct val="80000"/>
              </a:lnSpc>
              <a:spcBef>
                <a:spcPts val="0"/>
              </a:spcBef>
              <a:spcAft>
                <a:spcPts val="0"/>
              </a:spcAft>
              <a:buClr>
                <a:schemeClr val="lt1"/>
              </a:buClr>
              <a:buSzPts val="10000"/>
              <a:buFont typeface="Avenir"/>
              <a:buNone/>
              <a:defRPr sz="5400" b="1" i="0" kern="1200">
                <a:solidFill>
                  <a:schemeClr val="accent1"/>
                </a:solidFill>
                <a:latin typeface="Glober Heavy" pitchFamily="2" charset="77"/>
                <a:ea typeface="+mj-ea"/>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sz="8000">
                <a:solidFill>
                  <a:schemeClr val="accent2"/>
                </a:solidFill>
                <a:latin typeface="Arial" panose="020B0604020202020204" pitchFamily="34" charset="0"/>
              </a:rPr>
              <a:t>Follow Us</a:t>
            </a:r>
          </a:p>
        </p:txBody>
      </p:sp>
      <p:cxnSp>
        <p:nvCxnSpPr>
          <p:cNvPr id="18" name="Straight Connector 17">
            <a:extLst>
              <a:ext uri="{FF2B5EF4-FFF2-40B4-BE49-F238E27FC236}">
                <a16:creationId xmlns:a16="http://schemas.microsoft.com/office/drawing/2014/main" id="{407FEA6E-162D-DD44-A21F-7FBED9CDE623}"/>
              </a:ext>
            </a:extLst>
          </p:cNvPr>
          <p:cNvCxnSpPr/>
          <p:nvPr userDrawn="1"/>
        </p:nvCxnSpPr>
        <p:spPr>
          <a:xfrm>
            <a:off x="1275028" y="3412067"/>
            <a:ext cx="2042396" cy="0"/>
          </a:xfrm>
          <a:prstGeom prst="line">
            <a:avLst/>
          </a:prstGeom>
          <a:ln w="15875">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BE6B2F49-55CB-DF4D-9944-7C04A1BB45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991271" y="379162"/>
            <a:ext cx="2630734" cy="1042129"/>
          </a:xfrm>
          <a:prstGeom prst="rect">
            <a:avLst/>
          </a:prstGeom>
        </p:spPr>
      </p:pic>
      <p:pic>
        <p:nvPicPr>
          <p:cNvPr id="25" name="Picture 24">
            <a:extLst>
              <a:ext uri="{FF2B5EF4-FFF2-40B4-BE49-F238E27FC236}">
                <a16:creationId xmlns:a16="http://schemas.microsoft.com/office/drawing/2014/main" id="{16C8BA1D-B018-3440-B3D8-070869019427}"/>
              </a:ext>
            </a:extLst>
          </p:cNvPr>
          <p:cNvPicPr>
            <a:picLocks noChangeAspect="1"/>
          </p:cNvPicPr>
          <p:nvPr userDrawn="1"/>
        </p:nvPicPr>
        <p:blipFill>
          <a:blip r:embed="rId5" cstate="email">
            <a:alphaModFix amt="50000"/>
            <a:extLst>
              <a:ext uri="{28A0092B-C50C-407E-A947-70E740481C1C}">
                <a14:useLocalDpi xmlns:a14="http://schemas.microsoft.com/office/drawing/2010/main"/>
              </a:ext>
            </a:extLst>
          </a:blip>
          <a:stretch>
            <a:fillRect/>
          </a:stretch>
        </p:blipFill>
        <p:spPr>
          <a:xfrm>
            <a:off x="1243861" y="4015431"/>
            <a:ext cx="354580" cy="354580"/>
          </a:xfrm>
          <a:prstGeom prst="rect">
            <a:avLst/>
          </a:prstGeom>
        </p:spPr>
      </p:pic>
      <p:pic>
        <p:nvPicPr>
          <p:cNvPr id="26" name="Picture 25">
            <a:extLst>
              <a:ext uri="{FF2B5EF4-FFF2-40B4-BE49-F238E27FC236}">
                <a16:creationId xmlns:a16="http://schemas.microsoft.com/office/drawing/2014/main" id="{8C7CEC63-B7B6-3141-9A5C-32F12E76306A}"/>
              </a:ext>
            </a:extLst>
          </p:cNvPr>
          <p:cNvPicPr>
            <a:picLocks noChangeAspect="1"/>
          </p:cNvPicPr>
          <p:nvPr userDrawn="1"/>
        </p:nvPicPr>
        <p:blipFill>
          <a:blip r:embed="rId6" cstate="email">
            <a:alphaModFix amt="50000"/>
            <a:extLst>
              <a:ext uri="{28A0092B-C50C-407E-A947-70E740481C1C}">
                <a14:useLocalDpi xmlns:a14="http://schemas.microsoft.com/office/drawing/2010/main"/>
              </a:ext>
            </a:extLst>
          </a:blip>
          <a:stretch>
            <a:fillRect/>
          </a:stretch>
        </p:blipFill>
        <p:spPr>
          <a:xfrm>
            <a:off x="3183052" y="4056077"/>
            <a:ext cx="373439" cy="305541"/>
          </a:xfrm>
          <a:prstGeom prst="rect">
            <a:avLst/>
          </a:prstGeom>
        </p:spPr>
      </p:pic>
      <p:pic>
        <p:nvPicPr>
          <p:cNvPr id="27" name="Picture 26">
            <a:extLst>
              <a:ext uri="{FF2B5EF4-FFF2-40B4-BE49-F238E27FC236}">
                <a16:creationId xmlns:a16="http://schemas.microsoft.com/office/drawing/2014/main" id="{80BA2EF6-F34E-D342-AE7C-EBB5E9EE2020}"/>
              </a:ext>
            </a:extLst>
          </p:cNvPr>
          <p:cNvPicPr>
            <a:picLocks noChangeAspect="1"/>
          </p:cNvPicPr>
          <p:nvPr userDrawn="1"/>
        </p:nvPicPr>
        <p:blipFill>
          <a:blip r:embed="rId7" cstate="email">
            <a:alphaModFix amt="50000"/>
            <a:extLst>
              <a:ext uri="{28A0092B-C50C-407E-A947-70E740481C1C}">
                <a14:useLocalDpi xmlns:a14="http://schemas.microsoft.com/office/drawing/2010/main"/>
              </a:ext>
            </a:extLst>
          </a:blip>
          <a:stretch>
            <a:fillRect/>
          </a:stretch>
        </p:blipFill>
        <p:spPr>
          <a:xfrm>
            <a:off x="5180134" y="3966144"/>
            <a:ext cx="191867" cy="383734"/>
          </a:xfrm>
          <a:prstGeom prst="rect">
            <a:avLst/>
          </a:prstGeom>
        </p:spPr>
      </p:pic>
      <p:pic>
        <p:nvPicPr>
          <p:cNvPr id="28" name="Picture 27">
            <a:extLst>
              <a:ext uri="{FF2B5EF4-FFF2-40B4-BE49-F238E27FC236}">
                <a16:creationId xmlns:a16="http://schemas.microsoft.com/office/drawing/2014/main" id="{F2BDF396-125C-FB4E-B37E-E1C466B23161}"/>
              </a:ext>
            </a:extLst>
          </p:cNvPr>
          <p:cNvPicPr>
            <a:picLocks noChangeAspect="1"/>
          </p:cNvPicPr>
          <p:nvPr userDrawn="1"/>
        </p:nvPicPr>
        <p:blipFill>
          <a:blip r:embed="rId8" cstate="email">
            <a:alphaModFix amt="50000"/>
            <a:extLst>
              <a:ext uri="{28A0092B-C50C-407E-A947-70E740481C1C}">
                <a14:useLocalDpi xmlns:a14="http://schemas.microsoft.com/office/drawing/2010/main"/>
              </a:ext>
            </a:extLst>
          </a:blip>
          <a:stretch>
            <a:fillRect/>
          </a:stretch>
        </p:blipFill>
        <p:spPr>
          <a:xfrm>
            <a:off x="6879920" y="3966143"/>
            <a:ext cx="397273" cy="387341"/>
          </a:xfrm>
          <a:prstGeom prst="rect">
            <a:avLst/>
          </a:prstGeom>
        </p:spPr>
      </p:pic>
    </p:spTree>
    <p:extLst>
      <p:ext uri="{BB962C8B-B14F-4D97-AF65-F5344CB8AC3E}">
        <p14:creationId xmlns:p14="http://schemas.microsoft.com/office/powerpoint/2010/main" val="93888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584118"/>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91" r:id="rId3"/>
    <p:sldLayoutId id="2147483681" r:id="rId4"/>
    <p:sldLayoutId id="2147483689" r:id="rId5"/>
    <p:sldLayoutId id="2147483650" r:id="rId6"/>
    <p:sldLayoutId id="2147483690" r:id="rId7"/>
    <p:sldLayoutId id="2147483686" r:id="rId8"/>
    <p:sldLayoutId id="2147483688" r:id="rId9"/>
    <p:sldLayoutId id="2147483698" r:id="rId10"/>
    <p:sldLayoutId id="2147483700" r:id="rId11"/>
    <p:sldLayoutId id="2147483703" r:id="rId12"/>
    <p:sldLayoutId id="2147483704" r:id="rId13"/>
    <p:sldLayoutId id="2147483708" r:id="rId14"/>
    <p:sldLayoutId id="2147483726" r:id="rId15"/>
    <p:sldLayoutId id="2147483727" r:id="rId16"/>
    <p:sldLayoutId id="2147483728" r:id="rId17"/>
    <p:sldLayoutId id="2147483729" r:id="rId18"/>
    <p:sldLayoutId id="2147483730" r:id="rId19"/>
    <p:sldLayoutId id="2147483731" r:id="rId20"/>
    <p:sldLayoutId id="2147483732" r:id="rId21"/>
  </p:sldLayoutIdLst>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236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71950"/>
            <a:ext cx="10515600" cy="3955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oogle Shape;57;p8">
            <a:extLst>
              <a:ext uri="{FF2B5EF4-FFF2-40B4-BE49-F238E27FC236}">
                <a16:creationId xmlns:a16="http://schemas.microsoft.com/office/drawing/2014/main" id="{F00A1448-EC9B-594A-84BA-628BA3384856}"/>
              </a:ext>
            </a:extLst>
          </p:cNvPr>
          <p:cNvSpPr txBox="1">
            <a:spLocks/>
          </p:cNvSpPr>
          <p:nvPr userDrawn="1"/>
        </p:nvSpPr>
        <p:spPr>
          <a:xfrm>
            <a:off x="11247739" y="6380732"/>
            <a:ext cx="800588" cy="215444"/>
          </a:xfrm>
          <a:prstGeom prst="rect">
            <a:avLst/>
          </a:prstGeom>
          <a:noFill/>
          <a:ln>
            <a:noFill/>
          </a:ln>
        </p:spPr>
        <p:txBody>
          <a:bodyPr spcFirstLastPara="1" wrap="square" lIns="0" tIns="0" rIns="0" bIns="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rial" panose="020B0604020202020204" pitchFamily="34" charset="0"/>
                <a:ea typeface="Arial" panose="020B0604020202020204" pitchFamily="34" charset="0"/>
                <a:cs typeface="Arial" panose="020B0604020202020204" pitchFamily="34" charset="0"/>
                <a:sym typeface="Avenir"/>
              </a:defRPr>
            </a:lvl1pPr>
            <a:lvl2pPr marL="0" marR="0" lvl="1"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2pPr>
            <a:lvl3pPr marL="0" marR="0" lvl="2"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3pPr>
            <a:lvl4pPr marL="0" marR="0" lvl="3"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4pPr>
            <a:lvl5pPr marL="0" marR="0" lvl="4"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5pPr>
            <a:lvl6pPr marL="0" marR="0" lvl="5"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6pPr>
            <a:lvl7pPr marL="0" marR="0" lvl="6"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7pPr>
            <a:lvl8pPr marL="0" marR="0" lvl="7"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8pPr>
            <a:lvl9pPr marL="0" marR="0" lvl="8" indent="0" algn="ctr" defTabSz="914400" rtl="0" eaLnBrk="1" latinLnBrk="0" hangingPunct="1">
              <a:lnSpc>
                <a:spcPct val="100000"/>
              </a:lnSpc>
              <a:spcBef>
                <a:spcPts val="0"/>
              </a:spcBef>
              <a:spcAft>
                <a:spcPts val="0"/>
              </a:spcAft>
              <a:buClr>
                <a:srgbClr val="002060"/>
              </a:buClr>
              <a:buSzPts val="1400"/>
              <a:buFont typeface="Avenir"/>
              <a:buNone/>
              <a:defRPr sz="1867" b="1" i="0" u="none" strike="noStrike" kern="1200" cap="none">
                <a:solidFill>
                  <a:srgbClr val="002060"/>
                </a:solidFill>
                <a:latin typeface="Avenir"/>
                <a:ea typeface="Avenir"/>
                <a:cs typeface="Avenir"/>
                <a:sym typeface="Avenir"/>
              </a:defRPr>
            </a:lvl9pPr>
          </a:lstStyle>
          <a:p>
            <a:fld id="{00000000-1234-1234-1234-123412341234}" type="slidenum">
              <a:rPr lang="en-US" sz="1800" b="1" i="0" smtClean="0">
                <a:solidFill>
                  <a:schemeClr val="tx1"/>
                </a:solidFill>
                <a:latin typeface="Glober SemiBold" pitchFamily="2" charset="77"/>
              </a:rPr>
              <a:pPr/>
              <a:t>‹#›</a:t>
            </a:fld>
            <a:endParaRPr lang="en-US" sz="1800" b="1" i="0">
              <a:solidFill>
                <a:schemeClr val="tx1"/>
              </a:solidFill>
              <a:latin typeface="Glober SemiBold" pitchFamily="2" charset="77"/>
            </a:endParaRPr>
          </a:p>
        </p:txBody>
      </p:sp>
      <p:pic>
        <p:nvPicPr>
          <p:cNvPr id="11" name="Picture 10" descr="A picture containing shirt&#10;&#10;Description automatically generated">
            <a:extLst>
              <a:ext uri="{FF2B5EF4-FFF2-40B4-BE49-F238E27FC236}">
                <a16:creationId xmlns:a16="http://schemas.microsoft.com/office/drawing/2014/main" id="{6DCB197E-E8EE-5A47-98DF-B2128FFDEA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440" y="5960700"/>
            <a:ext cx="615156" cy="615156"/>
          </a:xfrm>
          <a:prstGeom prst="rect">
            <a:avLst/>
          </a:prstGeom>
        </p:spPr>
      </p:pic>
      <p:sp>
        <p:nvSpPr>
          <p:cNvPr id="7" name="TextBox 6">
            <a:extLst>
              <a:ext uri="{FF2B5EF4-FFF2-40B4-BE49-F238E27FC236}">
                <a16:creationId xmlns:a16="http://schemas.microsoft.com/office/drawing/2014/main" id="{95155726-0E74-F947-B190-D3C9C2629BA8}"/>
              </a:ext>
            </a:extLst>
          </p:cNvPr>
          <p:cNvSpPr txBox="1"/>
          <p:nvPr userDrawn="1"/>
        </p:nvSpPr>
        <p:spPr>
          <a:xfrm>
            <a:off x="779136" y="6346097"/>
            <a:ext cx="4356438" cy="295098"/>
          </a:xfrm>
          <a:prstGeom prst="rect">
            <a:avLst/>
          </a:prstGeom>
          <a:noFill/>
        </p:spPr>
        <p:txBody>
          <a:bodyPr wrap="square" lIns="0" tIns="0" rIns="0" bIns="0" rtlCol="0">
            <a:noAutofit/>
          </a:bodyPr>
          <a:lstStyle/>
          <a:p>
            <a:r>
              <a:rPr lang="en-US" sz="1600" b="0" i="0">
                <a:solidFill>
                  <a:srgbClr val="002060"/>
                </a:solidFill>
                <a:latin typeface="Arial" panose="020B0604020202020204" pitchFamily="34" charset="0"/>
                <a:cs typeface="Arial" panose="020B0604020202020204" pitchFamily="34" charset="0"/>
              </a:rPr>
              <a:t>MOVING EVERY LIFE FORWARD</a:t>
            </a:r>
          </a:p>
        </p:txBody>
      </p:sp>
    </p:spTree>
    <p:extLst>
      <p:ext uri="{BB962C8B-B14F-4D97-AF65-F5344CB8AC3E}">
        <p14:creationId xmlns:p14="http://schemas.microsoft.com/office/powerpoint/2010/main" val="454850784"/>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b="1"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6913D6-134F-B140-B4C3-B88C7DE38F78}"/>
              </a:ext>
            </a:extLst>
          </p:cNvPr>
          <p:cNvSpPr txBox="1"/>
          <p:nvPr userDrawn="1"/>
        </p:nvSpPr>
        <p:spPr>
          <a:xfrm>
            <a:off x="1225232" y="6543960"/>
            <a:ext cx="4356438" cy="295098"/>
          </a:xfrm>
          <a:prstGeom prst="rect">
            <a:avLst/>
          </a:prstGeom>
          <a:noFill/>
        </p:spPr>
        <p:txBody>
          <a:bodyPr wrap="square" lIns="0" tIns="0" rIns="0" bIns="0" rtlCol="0">
            <a:noAutofit/>
          </a:bodyPr>
          <a:lstStyle/>
          <a:p>
            <a:r>
              <a:rPr lang="en-US" sz="1800">
                <a:solidFill>
                  <a:schemeClr val="bg1"/>
                </a:solidFill>
                <a:latin typeface="Calibri Light" panose="020F0302020204030204" pitchFamily="34" charset="0"/>
                <a:cs typeface="Calibri Light" panose="020F0302020204030204" pitchFamily="34" charset="0"/>
              </a:rPr>
              <a:t>| MOVING EVERY LIFE FORWARD</a:t>
            </a:r>
          </a:p>
        </p:txBody>
      </p:sp>
      <p:pic>
        <p:nvPicPr>
          <p:cNvPr id="11" name="Picture 10">
            <a:extLst>
              <a:ext uri="{FF2B5EF4-FFF2-40B4-BE49-F238E27FC236}">
                <a16:creationId xmlns:a16="http://schemas.microsoft.com/office/drawing/2014/main" id="{3CF7B2F9-6599-E441-BC2A-575C5288733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48375" y="6502527"/>
            <a:ext cx="964016" cy="276571"/>
          </a:xfrm>
          <a:prstGeom prst="rect">
            <a:avLst/>
          </a:prstGeom>
        </p:spPr>
      </p:pic>
    </p:spTree>
    <p:extLst>
      <p:ext uri="{BB962C8B-B14F-4D97-AF65-F5344CB8AC3E}">
        <p14:creationId xmlns:p14="http://schemas.microsoft.com/office/powerpoint/2010/main" val="13176745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Lst>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ota.com/contact"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7.png"/><Relationship Id="rId7" Type="http://schemas.openxmlformats.org/officeDocument/2006/relationships/image" Target="../media/image51.png"/><Relationship Id="rId12"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50.png"/><Relationship Id="rId11" Type="http://schemas.openxmlformats.org/officeDocument/2006/relationships/diagramColors" Target="../diagrams/colors1.xml"/><Relationship Id="rId5" Type="http://schemas.openxmlformats.org/officeDocument/2006/relationships/image" Target="../media/image49.jpeg"/><Relationship Id="rId10" Type="http://schemas.openxmlformats.org/officeDocument/2006/relationships/diagramQuickStyle" Target="../diagrams/quickStyle1.xml"/><Relationship Id="rId4" Type="http://schemas.openxmlformats.org/officeDocument/2006/relationships/image" Target="../media/image48.jpeg"/><Relationship Id="rId9"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55.emf"/><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emf"/><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9.emf"/><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47.png"/><Relationship Id="rId15" Type="http://schemas.openxmlformats.org/officeDocument/2006/relationships/image" Target="../media/image75.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47.sv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78.png"/><Relationship Id="rId5" Type="http://schemas.openxmlformats.org/officeDocument/2006/relationships/image" Target="../media/image45.svg"/><Relationship Id="rId4" Type="http://schemas.openxmlformats.org/officeDocument/2006/relationships/image" Target="../media/image77.png"/><Relationship Id="rId9" Type="http://schemas.openxmlformats.org/officeDocument/2006/relationships/image" Target="../media/image49.svg"/></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tiff"/><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92.png"/><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hyperlink" Target="http://www.cota.com/contac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C5725-7BA9-C24E-B8C2-5C74301B4827}"/>
              </a:ext>
            </a:extLst>
          </p:cNvPr>
          <p:cNvSpPr>
            <a:spLocks noGrp="1"/>
          </p:cNvSpPr>
          <p:nvPr>
            <p:ph type="title"/>
          </p:nvPr>
        </p:nvSpPr>
        <p:spPr>
          <a:xfrm>
            <a:off x="1045249" y="2427316"/>
            <a:ext cx="9702491" cy="1760903"/>
          </a:xfrm>
        </p:spPr>
        <p:txBody>
          <a:bodyPr/>
          <a:lstStyle/>
          <a:p>
            <a:pPr>
              <a:lnSpc>
                <a:spcPct val="100000"/>
              </a:lnSpc>
            </a:pPr>
            <a:r>
              <a:rPr lang="en-US" sz="6600"/>
              <a:t>Thank You for Joining! </a:t>
            </a:r>
            <a:r>
              <a:rPr lang="en-US" sz="6000"/>
              <a:t/>
            </a:r>
            <a:br>
              <a:rPr lang="en-US" sz="6000"/>
            </a:br>
            <a:r>
              <a:rPr lang="en-US" sz="3200" b="0" i="1"/>
              <a:t>The meeting will start shortly</a:t>
            </a:r>
            <a:endParaRPr lang="en-US"/>
          </a:p>
        </p:txBody>
      </p:sp>
      <p:pic>
        <p:nvPicPr>
          <p:cNvPr id="7" name="Picture 6" descr="A picture containing drawing&#10;&#10;Description automatically generated">
            <a:extLst>
              <a:ext uri="{FF2B5EF4-FFF2-40B4-BE49-F238E27FC236}">
                <a16:creationId xmlns:a16="http://schemas.microsoft.com/office/drawing/2014/main" id="{23FB2CF2-4E68-FD4B-BC82-9C6382ADE9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91271" y="379162"/>
            <a:ext cx="2630734" cy="1042129"/>
          </a:xfrm>
          <a:prstGeom prst="rect">
            <a:avLst/>
          </a:prstGeom>
        </p:spPr>
      </p:pic>
    </p:spTree>
    <p:extLst>
      <p:ext uri="{BB962C8B-B14F-4D97-AF65-F5344CB8AC3E}">
        <p14:creationId xmlns:p14="http://schemas.microsoft.com/office/powerpoint/2010/main" val="93546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35" name="Google Shape;391;p51">
            <a:extLst>
              <a:ext uri="{FF2B5EF4-FFF2-40B4-BE49-F238E27FC236}">
                <a16:creationId xmlns:a16="http://schemas.microsoft.com/office/drawing/2014/main" id="{86F00BAE-7B5D-A347-8BA7-9D5893A0FCE4}"/>
              </a:ext>
            </a:extLst>
          </p:cNvPr>
          <p:cNvSpPr txBox="1">
            <a:spLocks/>
          </p:cNvSpPr>
          <p:nvPr/>
        </p:nvSpPr>
        <p:spPr>
          <a:xfrm>
            <a:off x="6293010" y="1863637"/>
            <a:ext cx="5359060" cy="4693922"/>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900" dirty="0">
                <a:latin typeface="Arial" panose="020B0604020202020204" pitchFamily="34" charset="0"/>
                <a:cs typeface="Arial" panose="020B0604020202020204" pitchFamily="34" charset="0"/>
              </a:rPr>
              <a:t>COTA is actively recruiting, hiring and training new operators. Anyone interested in a rewarding career at COTA can learn more and apply at COTA.com</a:t>
            </a:r>
            <a:r>
              <a:rPr lang="en-US" sz="1900" dirty="0" smtClean="0">
                <a:latin typeface="Arial" panose="020B0604020202020204" pitchFamily="34" charset="0"/>
                <a:cs typeface="Arial" panose="020B0604020202020204" pitchFamily="34" charset="0"/>
              </a:rPr>
              <a:t>.</a:t>
            </a:r>
          </a:p>
          <a:p>
            <a:pPr marL="0" indent="0">
              <a:lnSpc>
                <a:spcPct val="150000"/>
              </a:lnSpc>
              <a:buNone/>
            </a:pPr>
            <a:endParaRPr lang="en-US" sz="1900" dirty="0">
              <a:latin typeface="Arial" panose="020B0604020202020204" pitchFamily="34" charset="0"/>
              <a:cs typeface="Arial" panose="020B0604020202020204" pitchFamily="34" charset="0"/>
            </a:endParaRPr>
          </a:p>
          <a:p>
            <a:pPr marL="0" indent="0">
              <a:lnSpc>
                <a:spcPct val="150000"/>
              </a:lnSpc>
              <a:buNone/>
            </a:pPr>
            <a:r>
              <a:rPr lang="en-US" sz="1800" b="1" dirty="0" smtClean="0">
                <a:solidFill>
                  <a:srgbClr val="C00000"/>
                </a:solidFill>
                <a:latin typeface="Arial" panose="020B0604020202020204" pitchFamily="34" charset="0"/>
                <a:cs typeface="Arial" panose="020B0604020202020204" pitchFamily="34" charset="0"/>
              </a:rPr>
              <a:t>Service </a:t>
            </a:r>
            <a:r>
              <a:rPr lang="en-US" sz="1800" b="1" dirty="0">
                <a:solidFill>
                  <a:srgbClr val="C00000"/>
                </a:solidFill>
                <a:latin typeface="Arial" panose="020B0604020202020204" pitchFamily="34" charset="0"/>
                <a:cs typeface="Arial" panose="020B0604020202020204" pitchFamily="34" charset="0"/>
              </a:rPr>
              <a:t>Requests </a:t>
            </a:r>
            <a:endParaRPr lang="en-US" sz="1800" dirty="0">
              <a:solidFill>
                <a:srgbClr val="C00000"/>
              </a:solidFill>
              <a:latin typeface="Arial" panose="020B0604020202020204" pitchFamily="34" charset="0"/>
              <a:cs typeface="Arial" panose="020B0604020202020204" pitchFamily="34" charset="0"/>
            </a:endParaRPr>
          </a:p>
          <a:p>
            <a:pPr marL="0" indent="0">
              <a:lnSpc>
                <a:spcPct val="150000"/>
              </a:lnSpc>
              <a:buNone/>
            </a:pPr>
            <a:r>
              <a:rPr lang="en-US" sz="1800" dirty="0">
                <a:latin typeface="Arial" panose="020B0604020202020204" pitchFamily="34" charset="0"/>
                <a:cs typeface="Arial" panose="020B0604020202020204" pitchFamily="34" charset="0"/>
              </a:rPr>
              <a:t>COTA will continue to document requests for service and work to restore service hours. </a:t>
            </a:r>
          </a:p>
          <a:p>
            <a:pPr marL="0" indent="0">
              <a:lnSpc>
                <a:spcPct val="150000"/>
              </a:lnSpc>
              <a:buNone/>
            </a:pPr>
            <a:endParaRPr lang="en-US" sz="1900" dirty="0">
              <a:latin typeface="Arial" panose="020B0604020202020204" pitchFamily="34" charset="0"/>
              <a:cs typeface="Arial" panose="020B0604020202020204" pitchFamily="34" charset="0"/>
            </a:endParaRPr>
          </a:p>
          <a:p>
            <a:pPr>
              <a:lnSpc>
                <a:spcPct val="150000"/>
              </a:lnSpc>
            </a:pPr>
            <a:endParaRPr lang="en-US" sz="1900" dirty="0">
              <a:solidFill>
                <a:schemeClr val="bg2">
                  <a:lumMod val="25000"/>
                </a:schemeClr>
              </a:solidFill>
              <a:latin typeface="Arial" panose="020B0604020202020204" pitchFamily="34" charset="0"/>
              <a:cs typeface="Arial" panose="020B0604020202020204" pitchFamily="34" charset="0"/>
            </a:endParaRPr>
          </a:p>
          <a:p>
            <a:pPr marL="0" indent="0">
              <a:lnSpc>
                <a:spcPct val="150000"/>
              </a:lnSpc>
              <a:buNone/>
            </a:pPr>
            <a:endParaRPr lang="en-US" sz="1900" dirty="0">
              <a:solidFill>
                <a:schemeClr val="bg2">
                  <a:lumMod val="25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9C5DBC8-E339-3A4A-9C2C-D309306F735B}"/>
              </a:ext>
            </a:extLst>
          </p:cNvPr>
          <p:cNvSpPr txBox="1">
            <a:spLocks/>
          </p:cNvSpPr>
          <p:nvPr/>
        </p:nvSpPr>
        <p:spPr>
          <a:xfrm>
            <a:off x="6160629" y="670557"/>
            <a:ext cx="5303520" cy="1489165"/>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COTA is Hiring Operators</a:t>
            </a:r>
            <a:endParaRPr lang="en-US" sz="4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43809"/>
          <a:stretch/>
        </p:blipFill>
        <p:spPr>
          <a:xfrm>
            <a:off x="-1" y="0"/>
            <a:ext cx="5651863" cy="670506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6553" t="-258" r="17617" b="258"/>
          <a:stretch/>
        </p:blipFill>
        <p:spPr>
          <a:xfrm>
            <a:off x="0" y="-17418"/>
            <a:ext cx="5764306" cy="6875418"/>
          </a:xfrm>
          <a:prstGeom prst="rect">
            <a:avLst/>
          </a:prstGeom>
        </p:spPr>
      </p:pic>
    </p:spTree>
    <p:extLst>
      <p:ext uri="{BB962C8B-B14F-4D97-AF65-F5344CB8AC3E}">
        <p14:creationId xmlns:p14="http://schemas.microsoft.com/office/powerpoint/2010/main" val="190793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391;p51">
            <a:extLst>
              <a:ext uri="{FF2B5EF4-FFF2-40B4-BE49-F238E27FC236}">
                <a16:creationId xmlns:a16="http://schemas.microsoft.com/office/drawing/2014/main" id="{49C0DD9B-4646-8648-BCFC-2FDDF58C6823}"/>
              </a:ext>
            </a:extLst>
          </p:cNvPr>
          <p:cNvSpPr txBox="1">
            <a:spLocks/>
          </p:cNvSpPr>
          <p:nvPr/>
        </p:nvSpPr>
        <p:spPr>
          <a:xfrm>
            <a:off x="2026920" y="3545445"/>
            <a:ext cx="7912249" cy="153728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600" dirty="0">
                <a:solidFill>
                  <a:schemeClr val="bg1"/>
                </a:solidFill>
                <a:latin typeface="Arial"/>
                <a:ea typeface="Roboto"/>
                <a:cs typeface="Arial"/>
              </a:rPr>
              <a:t>The following service adjustments will begin on Monday, September 6, 2021, changes will include </a:t>
            </a:r>
            <a:r>
              <a:rPr lang="en-US" sz="1600" dirty="0" smtClean="0">
                <a:solidFill>
                  <a:schemeClr val="bg1"/>
                </a:solidFill>
                <a:latin typeface="Arial"/>
                <a:ea typeface="Roboto"/>
                <a:cs typeface="Arial"/>
              </a:rPr>
              <a:t>alignment and scheduling modifications.</a:t>
            </a:r>
            <a:r>
              <a:rPr lang="en-US" sz="1600" dirty="0">
                <a:solidFill>
                  <a:schemeClr val="bg1"/>
                </a:solidFill>
                <a:latin typeface="Arial"/>
                <a:ea typeface="Roboto"/>
                <a:cs typeface="Arial"/>
              </a:rPr>
              <a:t> </a:t>
            </a:r>
          </a:p>
          <a:p>
            <a:pPr marL="0" indent="0">
              <a:lnSpc>
                <a:spcPct val="150000"/>
              </a:lnSpc>
              <a:spcBef>
                <a:spcPts val="0"/>
              </a:spcBef>
              <a:buNone/>
            </a:pPr>
            <a:endParaRPr lang="en-US" sz="1600" dirty="0">
              <a:solidFill>
                <a:schemeClr val="bg1"/>
              </a:solidFill>
              <a:latin typeface="Arial"/>
              <a:ea typeface="Roboto"/>
              <a:cs typeface="Arial"/>
            </a:endParaRPr>
          </a:p>
          <a:p>
            <a:pPr marL="0" indent="0">
              <a:lnSpc>
                <a:spcPct val="150000"/>
              </a:lnSpc>
              <a:spcBef>
                <a:spcPts val="0"/>
              </a:spcBef>
              <a:buNone/>
            </a:pPr>
            <a:endParaRPr lang="en-US" sz="1600" dirty="0">
              <a:solidFill>
                <a:schemeClr val="bg1"/>
              </a:solidFill>
              <a:latin typeface="Arial"/>
              <a:cs typeface="Arial"/>
            </a:endParaRPr>
          </a:p>
        </p:txBody>
      </p:sp>
      <p:sp>
        <p:nvSpPr>
          <p:cNvPr id="5" name="Title 1">
            <a:extLst>
              <a:ext uri="{FF2B5EF4-FFF2-40B4-BE49-F238E27FC236}">
                <a16:creationId xmlns:a16="http://schemas.microsoft.com/office/drawing/2014/main" id="{E8DB570C-CF48-4C20-A449-584113F71047}"/>
              </a:ext>
            </a:extLst>
          </p:cNvPr>
          <p:cNvSpPr txBox="1">
            <a:spLocks/>
          </p:cNvSpPr>
          <p:nvPr/>
        </p:nvSpPr>
        <p:spPr>
          <a:xfrm>
            <a:off x="2026919" y="1741715"/>
            <a:ext cx="8780417" cy="1314178"/>
          </a:xfrm>
          <a:prstGeom prst="rect">
            <a:avLst/>
          </a:prstGeom>
          <a:noFill/>
          <a:ln>
            <a:noFill/>
          </a:ln>
        </p:spPr>
        <p:txBody>
          <a:bodyPr spcFirstLastPara="1" wrap="square" lIns="0" tIns="0" rIns="0" bIns="0" anchor="ctr" anchorCtr="0">
            <a:noAutofit/>
          </a:bodyPr>
          <a:lstStyle>
            <a:lvl1pPr lvl="0" algn="l" defTabSz="914400" rtl="0" eaLnBrk="1" latinLnBrk="0" hangingPunct="1">
              <a:lnSpc>
                <a:spcPct val="80000"/>
              </a:lnSpc>
              <a:spcBef>
                <a:spcPts val="0"/>
              </a:spcBef>
              <a:spcAft>
                <a:spcPts val="0"/>
              </a:spcAft>
              <a:buClr>
                <a:schemeClr val="lt1"/>
              </a:buClr>
              <a:buSzPts val="10000"/>
              <a:buFont typeface="Avenir"/>
              <a:buNone/>
              <a:defRPr sz="6600" b="1" i="0" kern="1200">
                <a:solidFill>
                  <a:schemeClr val="lt1"/>
                </a:solidFill>
                <a:latin typeface="Arial" panose="020B0604020202020204" pitchFamily="34" charset="0"/>
                <a:ea typeface="+mj-ea"/>
                <a:cs typeface="Arial" panose="020B0604020202020204" pitchFamily="34" charset="0"/>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sz="6000" dirty="0" smtClean="0">
                <a:solidFill>
                  <a:schemeClr val="bg1"/>
                </a:solidFill>
                <a:latin typeface="Arial"/>
                <a:cs typeface="Arial"/>
              </a:rPr>
              <a:t>UPCOMING SERVICE ADJUSTMENTS</a:t>
            </a:r>
            <a:endParaRPr lang="en-US" sz="6000" dirty="0">
              <a:solidFill>
                <a:schemeClr val="bg1"/>
              </a:solidFill>
            </a:endParaRPr>
          </a:p>
        </p:txBody>
      </p:sp>
    </p:spTree>
    <p:extLst>
      <p:ext uri="{BB962C8B-B14F-4D97-AF65-F5344CB8AC3E}">
        <p14:creationId xmlns:p14="http://schemas.microsoft.com/office/powerpoint/2010/main" val="235199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23" name="Google Shape;390;p51">
            <a:extLst>
              <a:ext uri="{FF2B5EF4-FFF2-40B4-BE49-F238E27FC236}">
                <a16:creationId xmlns:a16="http://schemas.microsoft.com/office/drawing/2014/main" id="{4068099D-89AA-BF41-8E5F-684EFE86B07C}"/>
              </a:ext>
            </a:extLst>
          </p:cNvPr>
          <p:cNvSpPr txBox="1">
            <a:spLocks/>
          </p:cNvSpPr>
          <p:nvPr/>
        </p:nvSpPr>
        <p:spPr>
          <a:xfrm>
            <a:off x="852610" y="1020435"/>
            <a:ext cx="5834518" cy="5462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rgbClr val="002060"/>
              </a:buClr>
              <a:buSzPts val="5264"/>
              <a:buFont typeface="Avenir"/>
              <a:buNone/>
            </a:pPr>
            <a:r>
              <a:rPr lang="en-US" sz="4400" b="1" dirty="0" smtClean="0">
                <a:solidFill>
                  <a:schemeClr val="accent1"/>
                </a:solidFill>
                <a:latin typeface="Arial" panose="020B0604020202020204" pitchFamily="34" charset="0"/>
                <a:cs typeface="Arial" panose="020B0604020202020204" pitchFamily="34" charset="0"/>
              </a:rPr>
              <a:t>Summary of Changes</a:t>
            </a:r>
            <a:endParaRPr lang="en-US" sz="4400" b="1" dirty="0">
              <a:solidFill>
                <a:schemeClr val="accent1"/>
              </a:solidFill>
              <a:latin typeface="Arial" panose="020B0604020202020204" pitchFamily="34" charset="0"/>
              <a:cs typeface="Arial" panose="020B0604020202020204" pitchFamily="34" charset="0"/>
            </a:endParaRPr>
          </a:p>
        </p:txBody>
      </p:sp>
      <p:sp>
        <p:nvSpPr>
          <p:cNvPr id="35" name="Google Shape;391;p51">
            <a:extLst>
              <a:ext uri="{FF2B5EF4-FFF2-40B4-BE49-F238E27FC236}">
                <a16:creationId xmlns:a16="http://schemas.microsoft.com/office/drawing/2014/main" id="{86F00BAE-7B5D-A347-8BA7-9D5893A0FCE4}"/>
              </a:ext>
            </a:extLst>
          </p:cNvPr>
          <p:cNvSpPr txBox="1">
            <a:spLocks/>
          </p:cNvSpPr>
          <p:nvPr/>
        </p:nvSpPr>
        <p:spPr>
          <a:xfrm>
            <a:off x="7139709" y="555013"/>
            <a:ext cx="4216674" cy="115595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300" dirty="0">
                <a:solidFill>
                  <a:schemeClr val="bg2">
                    <a:lumMod val="25000"/>
                  </a:schemeClr>
                </a:solidFill>
                <a:latin typeface="Arial" panose="020B0604020202020204" pitchFamily="34" charset="0"/>
                <a:cs typeface="Arial" panose="020B0604020202020204" pitchFamily="34" charset="0"/>
              </a:rPr>
              <a:t>The upcoming service changes will take effect starting Monday, </a:t>
            </a:r>
            <a:r>
              <a:rPr lang="en-US" sz="1300" dirty="0" smtClean="0">
                <a:solidFill>
                  <a:schemeClr val="bg2">
                    <a:lumMod val="25000"/>
                  </a:schemeClr>
                </a:solidFill>
                <a:latin typeface="Arial" panose="020B0604020202020204" pitchFamily="34" charset="0"/>
                <a:cs typeface="Arial" panose="020B0604020202020204" pitchFamily="34" charset="0"/>
              </a:rPr>
              <a:t>September 6, </a:t>
            </a:r>
            <a:r>
              <a:rPr lang="en-US" sz="1300" dirty="0">
                <a:solidFill>
                  <a:schemeClr val="bg2">
                    <a:lumMod val="25000"/>
                  </a:schemeClr>
                </a:solidFill>
                <a:latin typeface="Arial" panose="020B0604020202020204" pitchFamily="34" charset="0"/>
                <a:cs typeface="Arial" panose="020B0604020202020204" pitchFamily="34" charset="0"/>
              </a:rPr>
              <a:t>2021. The changes will </a:t>
            </a:r>
            <a:r>
              <a:rPr lang="en-US" sz="1300" dirty="0" smtClean="0">
                <a:solidFill>
                  <a:schemeClr val="bg2">
                    <a:lumMod val="25000"/>
                  </a:schemeClr>
                </a:solidFill>
                <a:latin typeface="Arial" panose="020B0604020202020204" pitchFamily="34" charset="0"/>
                <a:cs typeface="Arial" panose="020B0604020202020204" pitchFamily="34" charset="0"/>
              </a:rPr>
              <a:t>include scheduling adjustments &amp; alignment modifications to the following lines:</a:t>
            </a:r>
            <a:endParaRPr lang="en-US" sz="1600" dirty="0">
              <a:solidFill>
                <a:schemeClr val="bg2">
                  <a:lumMod val="25000"/>
                </a:schemeClr>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2609" y="555013"/>
            <a:ext cx="4917996"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500" dirty="0"/>
              <a:t>SERVICE CHANGES</a:t>
            </a:r>
          </a:p>
        </p:txBody>
      </p:sp>
      <p:graphicFrame>
        <p:nvGraphicFramePr>
          <p:cNvPr id="2" name="Table 2">
            <a:extLst>
              <a:ext uri="{FF2B5EF4-FFF2-40B4-BE49-F238E27FC236}">
                <a16:creationId xmlns:a16="http://schemas.microsoft.com/office/drawing/2014/main" id="{4D5A3CC9-7B2C-4544-B966-98DD8BEDACAA}"/>
              </a:ext>
            </a:extLst>
          </p:cNvPr>
          <p:cNvGraphicFramePr>
            <a:graphicFrameLocks noGrp="1"/>
          </p:cNvGraphicFramePr>
          <p:nvPr>
            <p:extLst>
              <p:ext uri="{D42A27DB-BD31-4B8C-83A1-F6EECF244321}">
                <p14:modId xmlns:p14="http://schemas.microsoft.com/office/powerpoint/2010/main" val="1849610539"/>
              </p:ext>
            </p:extLst>
          </p:nvPr>
        </p:nvGraphicFramePr>
        <p:xfrm>
          <a:off x="838202" y="2067700"/>
          <a:ext cx="4932403" cy="3648456"/>
        </p:xfrm>
        <a:graphic>
          <a:graphicData uri="http://schemas.openxmlformats.org/drawingml/2006/table">
            <a:tbl>
              <a:tblPr firstRow="1" bandRow="1">
                <a:tableStyleId>{5C22544A-7EE6-4342-B048-85BDC9FD1C3A}</a:tableStyleId>
              </a:tblPr>
              <a:tblGrid>
                <a:gridCol w="1072851">
                  <a:extLst>
                    <a:ext uri="{9D8B030D-6E8A-4147-A177-3AD203B41FA5}">
                      <a16:colId xmlns:a16="http://schemas.microsoft.com/office/drawing/2014/main" val="3024703609"/>
                    </a:ext>
                  </a:extLst>
                </a:gridCol>
                <a:gridCol w="1651818">
                  <a:extLst>
                    <a:ext uri="{9D8B030D-6E8A-4147-A177-3AD203B41FA5}">
                      <a16:colId xmlns:a16="http://schemas.microsoft.com/office/drawing/2014/main" val="1569523519"/>
                    </a:ext>
                  </a:extLst>
                </a:gridCol>
                <a:gridCol w="2207734">
                  <a:extLst>
                    <a:ext uri="{9D8B030D-6E8A-4147-A177-3AD203B41FA5}">
                      <a16:colId xmlns:a16="http://schemas.microsoft.com/office/drawing/2014/main" val="689825194"/>
                    </a:ext>
                  </a:extLst>
                </a:gridCol>
              </a:tblGrid>
              <a:tr h="436482">
                <a:tc>
                  <a:txBody>
                    <a:bodyPr/>
                    <a:lstStyle/>
                    <a:p>
                      <a:r>
                        <a:rPr lang="en-US" sz="1600" dirty="0">
                          <a:latin typeface="Arial" panose="020B0604020202020204" pitchFamily="34" charset="0"/>
                          <a:cs typeface="Arial" panose="020B0604020202020204" pitchFamily="34" charset="0"/>
                        </a:rPr>
                        <a:t>LINES</a:t>
                      </a:r>
                    </a:p>
                  </a:txBody>
                  <a:tcPr/>
                </a:tc>
                <a:tc>
                  <a:txBody>
                    <a:bodyPr/>
                    <a:lstStyle/>
                    <a:p>
                      <a:r>
                        <a:rPr lang="en-US" sz="1600" dirty="0">
                          <a:latin typeface="Arial" panose="020B0604020202020204" pitchFamily="34" charset="0"/>
                          <a:cs typeface="Arial" panose="020B0604020202020204" pitchFamily="34" charset="0"/>
                        </a:rPr>
                        <a:t>LINE NAME</a:t>
                      </a:r>
                    </a:p>
                  </a:txBody>
                  <a:tcPr/>
                </a:tc>
                <a:tc>
                  <a:txBody>
                    <a:bodyPr/>
                    <a:lstStyle/>
                    <a:p>
                      <a:r>
                        <a:rPr lang="en-US" sz="1600" dirty="0">
                          <a:latin typeface="Arial" panose="020B0604020202020204" pitchFamily="34" charset="0"/>
                          <a:cs typeface="Arial" panose="020B0604020202020204" pitchFamily="34" charset="0"/>
                        </a:rPr>
                        <a:t>CHANGES</a:t>
                      </a:r>
                    </a:p>
                  </a:txBody>
                  <a:tcPr/>
                </a:tc>
                <a:extLst>
                  <a:ext uri="{0D108BD9-81ED-4DB2-BD59-A6C34878D82A}">
                    <a16:rowId xmlns:a16="http://schemas.microsoft.com/office/drawing/2014/main" val="3890942269"/>
                  </a:ext>
                </a:extLst>
              </a:tr>
              <a:tr h="464410">
                <a:tc>
                  <a:txBody>
                    <a:bodyPr/>
                    <a:lstStyle/>
                    <a:p>
                      <a:r>
                        <a:rPr lang="en-US" sz="1200" dirty="0" smtClean="0">
                          <a:solidFill>
                            <a:schemeClr val="tx1"/>
                          </a:solidFill>
                          <a:latin typeface="Arial "/>
                          <a:cs typeface="Arial"/>
                        </a:rPr>
                        <a:t>1</a:t>
                      </a:r>
                    </a:p>
                  </a:txBody>
                  <a:tcPr anchor="ctr"/>
                </a:tc>
                <a:tc>
                  <a:txBody>
                    <a:bodyPr/>
                    <a:lstStyle/>
                    <a:p>
                      <a:pPr rtl="0" fontAlgn="t">
                        <a:spcBef>
                          <a:spcPts val="0"/>
                        </a:spcBef>
                        <a:spcAft>
                          <a:spcPts val="800"/>
                        </a:spcAft>
                      </a:pPr>
                      <a:r>
                        <a:rPr lang="en-US" sz="1200" dirty="0">
                          <a:effectLst/>
                          <a:latin typeface="Arial"/>
                          <a:cs typeface="Arial"/>
                        </a:rPr>
                        <a:t>Kenny/Livingston</a:t>
                      </a:r>
                    </a:p>
                  </a:txBody>
                  <a:tcPr marL="68580" marR="68580" anchor="ctr"/>
                </a:tc>
                <a:tc>
                  <a:txBody>
                    <a:bodyPr/>
                    <a:lstStyle/>
                    <a:p>
                      <a:r>
                        <a:rPr lang="en-US" sz="1200" dirty="0" smtClean="0">
                          <a:solidFill>
                            <a:schemeClr val="tx1"/>
                          </a:solidFill>
                          <a:latin typeface="Arial "/>
                          <a:cs typeface="Arial"/>
                        </a:rPr>
                        <a:t>Scheduling &amp; alignment adjustments</a:t>
                      </a:r>
                    </a:p>
                  </a:txBody>
                  <a:tcPr anchor="ctr"/>
                </a:tc>
                <a:extLst>
                  <a:ext uri="{0D108BD9-81ED-4DB2-BD59-A6C34878D82A}">
                    <a16:rowId xmlns:a16="http://schemas.microsoft.com/office/drawing/2014/main" val="1607444348"/>
                  </a:ext>
                </a:extLst>
              </a:tr>
              <a:tr h="425514">
                <a:tc>
                  <a:txBody>
                    <a:bodyPr/>
                    <a:lstStyle/>
                    <a:p>
                      <a:r>
                        <a:rPr lang="en-US" sz="1200" dirty="0" smtClean="0">
                          <a:solidFill>
                            <a:schemeClr val="tx1"/>
                          </a:solidFill>
                          <a:latin typeface="Arial "/>
                          <a:cs typeface="Arial"/>
                        </a:rPr>
                        <a:t>2</a:t>
                      </a:r>
                      <a:endParaRPr lang="en-US" sz="1200" dirty="0">
                        <a:solidFill>
                          <a:schemeClr val="tx1"/>
                        </a:solidFill>
                        <a:latin typeface="Arial "/>
                        <a:cs typeface="Arial"/>
                      </a:endParaRPr>
                    </a:p>
                  </a:txBody>
                  <a:tcPr anchor="ctr"/>
                </a:tc>
                <a:tc>
                  <a:txBody>
                    <a:bodyPr/>
                    <a:lstStyle/>
                    <a:p>
                      <a:pPr rtl="0" fontAlgn="t">
                        <a:spcBef>
                          <a:spcPts val="0"/>
                        </a:spcBef>
                        <a:spcAft>
                          <a:spcPts val="800"/>
                        </a:spcAft>
                      </a:pPr>
                      <a:r>
                        <a:rPr lang="en-US" sz="1200" dirty="0" smtClean="0">
                          <a:effectLst/>
                          <a:latin typeface="Arial"/>
                          <a:cs typeface="Arial"/>
                        </a:rPr>
                        <a:t>E Main/ N High</a:t>
                      </a:r>
                      <a:endParaRPr lang="en-US" sz="1200" dirty="0">
                        <a:effectLst/>
                        <a:latin typeface="Arial"/>
                        <a:cs typeface="Arial"/>
                      </a:endParaRPr>
                    </a:p>
                  </a:txBody>
                  <a:tcPr marL="68580" marR="68580" anchor="ctr"/>
                </a:tc>
                <a:tc>
                  <a:txBody>
                    <a:bodyPr/>
                    <a:lstStyle/>
                    <a:p>
                      <a:r>
                        <a:rPr lang="en-US" sz="1200" dirty="0" smtClean="0">
                          <a:solidFill>
                            <a:schemeClr val="tx1"/>
                          </a:solidFill>
                          <a:latin typeface="Arial "/>
                          <a:cs typeface="Arial"/>
                        </a:rPr>
                        <a:t>Scheduling adjustments</a:t>
                      </a:r>
                      <a:endParaRPr lang="en-US" sz="1200" dirty="0">
                        <a:solidFill>
                          <a:schemeClr val="tx1"/>
                        </a:solidFill>
                        <a:latin typeface="Arial "/>
                        <a:cs typeface="Arial"/>
                      </a:endParaRPr>
                    </a:p>
                  </a:txBody>
                  <a:tcPr anchor="ctr"/>
                </a:tc>
                <a:extLst>
                  <a:ext uri="{0D108BD9-81ED-4DB2-BD59-A6C34878D82A}">
                    <a16:rowId xmlns:a16="http://schemas.microsoft.com/office/drawing/2014/main" val="4143658781"/>
                  </a:ext>
                </a:extLst>
              </a:tr>
              <a:tr h="464410">
                <a:tc>
                  <a:txBody>
                    <a:bodyPr/>
                    <a:lstStyle/>
                    <a:p>
                      <a:r>
                        <a:rPr lang="en-US" sz="1200" dirty="0" smtClean="0">
                          <a:solidFill>
                            <a:schemeClr val="tx1"/>
                          </a:solidFill>
                          <a:latin typeface="Arial "/>
                          <a:cs typeface="Arial"/>
                        </a:rPr>
                        <a:t>4</a:t>
                      </a:r>
                      <a:endParaRPr lang="en-US" sz="1200" dirty="0">
                        <a:solidFill>
                          <a:schemeClr val="tx1"/>
                        </a:solidFill>
                        <a:latin typeface="Arial "/>
                        <a:cs typeface="Arial"/>
                      </a:endParaRPr>
                    </a:p>
                  </a:txBody>
                  <a:tcPr anchor="ctr"/>
                </a:tc>
                <a:tc>
                  <a:txBody>
                    <a:bodyPr/>
                    <a:lstStyle/>
                    <a:p>
                      <a:pPr rtl="0" fontAlgn="t">
                        <a:spcBef>
                          <a:spcPts val="0"/>
                        </a:spcBef>
                        <a:spcAft>
                          <a:spcPts val="800"/>
                        </a:spcAft>
                      </a:pPr>
                      <a:r>
                        <a:rPr lang="en-US" sz="1200" dirty="0">
                          <a:effectLst/>
                          <a:latin typeface="Arial"/>
                          <a:cs typeface="Arial"/>
                        </a:rPr>
                        <a:t>Indianola/Lockbourne</a:t>
                      </a:r>
                    </a:p>
                  </a:txBody>
                  <a:tcPr marL="68580" marR="68580" anchor="ctr"/>
                </a:tc>
                <a:tc>
                  <a:txBody>
                    <a:bodyPr/>
                    <a:lstStyle/>
                    <a:p>
                      <a:r>
                        <a:rPr lang="en-US" sz="1200" dirty="0" smtClean="0">
                          <a:solidFill>
                            <a:schemeClr val="tx1"/>
                          </a:solidFill>
                          <a:latin typeface="Arial "/>
                          <a:cs typeface="Arial"/>
                        </a:rPr>
                        <a:t>Scheduling &amp; alignment adjustments</a:t>
                      </a:r>
                    </a:p>
                  </a:txBody>
                  <a:tcPr anchor="ctr"/>
                </a:tc>
                <a:extLst>
                  <a:ext uri="{0D108BD9-81ED-4DB2-BD59-A6C34878D82A}">
                    <a16:rowId xmlns:a16="http://schemas.microsoft.com/office/drawing/2014/main" val="2191063577"/>
                  </a:ext>
                </a:extLst>
              </a:tr>
              <a:tr h="464410">
                <a:tc>
                  <a:txBody>
                    <a:bodyPr/>
                    <a:lstStyle/>
                    <a:p>
                      <a:r>
                        <a:rPr lang="en-US" sz="1200">
                          <a:latin typeface="Arial "/>
                        </a:rPr>
                        <a:t>5</a:t>
                      </a:r>
                      <a:endParaRPr lang="en-US" sz="1200">
                        <a:solidFill>
                          <a:schemeClr val="tx1"/>
                        </a:solidFill>
                        <a:latin typeface="Arial "/>
                        <a:cs typeface="Arial"/>
                      </a:endParaRPr>
                    </a:p>
                  </a:txBody>
                  <a:tcPr anchor="ctr"/>
                </a:tc>
                <a:tc>
                  <a:txBody>
                    <a:bodyPr/>
                    <a:lstStyle/>
                    <a:p>
                      <a:pPr rtl="0" fontAlgn="t">
                        <a:spcBef>
                          <a:spcPts val="0"/>
                        </a:spcBef>
                        <a:spcAft>
                          <a:spcPts val="800"/>
                        </a:spcAft>
                      </a:pPr>
                      <a:r>
                        <a:rPr lang="en-US" sz="1200" dirty="0">
                          <a:effectLst/>
                          <a:latin typeface="Arial "/>
                          <a:cs typeface="Arial"/>
                        </a:rPr>
                        <a:t>W 5</a:t>
                      </a:r>
                      <a:r>
                        <a:rPr lang="en-US" sz="1200" baseline="30000" dirty="0">
                          <a:effectLst/>
                          <a:latin typeface="Arial "/>
                          <a:cs typeface="Arial"/>
                        </a:rPr>
                        <a:t>th</a:t>
                      </a:r>
                      <a:r>
                        <a:rPr lang="en-US" sz="1200" dirty="0">
                          <a:effectLst/>
                          <a:latin typeface="Arial "/>
                          <a:cs typeface="Arial"/>
                        </a:rPr>
                        <a:t> Ave/ Refugee</a:t>
                      </a:r>
                    </a:p>
                  </a:txBody>
                  <a:tcPr marL="68580" marR="68580" anchor="ctr"/>
                </a:tc>
                <a:tc>
                  <a:txBody>
                    <a:bodyPr/>
                    <a:lstStyle/>
                    <a:p>
                      <a:r>
                        <a:rPr lang="en-US" sz="1200" dirty="0" smtClean="0">
                          <a:solidFill>
                            <a:schemeClr val="tx1"/>
                          </a:solidFill>
                          <a:latin typeface="Arial "/>
                          <a:cs typeface="Arial"/>
                        </a:rPr>
                        <a:t>Scheduling &amp; alignment adjustments</a:t>
                      </a:r>
                    </a:p>
                  </a:txBody>
                  <a:tcPr anchor="ctr"/>
                </a:tc>
                <a:extLst>
                  <a:ext uri="{0D108BD9-81ED-4DB2-BD59-A6C34878D82A}">
                    <a16:rowId xmlns:a16="http://schemas.microsoft.com/office/drawing/2014/main" val="1987017657"/>
                  </a:ext>
                </a:extLst>
              </a:tr>
              <a:tr h="464410">
                <a:tc>
                  <a:txBody>
                    <a:bodyPr/>
                    <a:lstStyle/>
                    <a:p>
                      <a:pPr lvl="0">
                        <a:buNone/>
                      </a:pPr>
                      <a:r>
                        <a:rPr lang="en-US" sz="1200" dirty="0" smtClean="0">
                          <a:latin typeface="Arial "/>
                        </a:rPr>
                        <a:t>8</a:t>
                      </a:r>
                      <a:endParaRPr lang="en-US" sz="1200" dirty="0">
                        <a:latin typeface="Arial "/>
                      </a:endParaRPr>
                    </a:p>
                  </a:txBody>
                  <a:tcPr anchor="ctr"/>
                </a:tc>
                <a:tc>
                  <a:txBody>
                    <a:bodyPr/>
                    <a:lstStyle/>
                    <a:p>
                      <a:pPr lvl="0">
                        <a:spcBef>
                          <a:spcPts val="0"/>
                        </a:spcBef>
                        <a:spcAft>
                          <a:spcPts val="800"/>
                        </a:spcAft>
                        <a:buNone/>
                      </a:pPr>
                      <a:r>
                        <a:rPr lang="en-US" sz="1200" dirty="0" smtClean="0">
                          <a:effectLst/>
                          <a:latin typeface="Arial "/>
                        </a:rPr>
                        <a:t>Karl/ S High/Parsons</a:t>
                      </a:r>
                      <a:endParaRPr lang="en-US" sz="1200" dirty="0">
                        <a:effectLst/>
                        <a:latin typeface="Arial "/>
                      </a:endParaRPr>
                    </a:p>
                  </a:txBody>
                  <a:tcPr marL="68580" marR="68580" anchor="ctr"/>
                </a:tc>
                <a:tc>
                  <a:txBody>
                    <a:bodyPr/>
                    <a:lstStyle/>
                    <a:p>
                      <a:r>
                        <a:rPr lang="en-US" sz="1200" dirty="0" smtClean="0">
                          <a:solidFill>
                            <a:schemeClr val="tx1"/>
                          </a:solidFill>
                          <a:latin typeface="Arial "/>
                          <a:cs typeface="Arial"/>
                        </a:rPr>
                        <a:t>Scheduling &amp; alignment adjustments</a:t>
                      </a:r>
                    </a:p>
                  </a:txBody>
                  <a:tcPr anchor="ctr"/>
                </a:tc>
                <a:extLst>
                  <a:ext uri="{0D108BD9-81ED-4DB2-BD59-A6C34878D82A}">
                    <a16:rowId xmlns:a16="http://schemas.microsoft.com/office/drawing/2014/main" val="2403470486"/>
                  </a:ext>
                </a:extLst>
              </a:tr>
              <a:tr h="464410">
                <a:tc>
                  <a:txBody>
                    <a:bodyPr/>
                    <a:lstStyle/>
                    <a:p>
                      <a:pPr lvl="0">
                        <a:buNone/>
                      </a:pPr>
                      <a:r>
                        <a:rPr lang="en-US" sz="1200">
                          <a:latin typeface="Arial "/>
                        </a:rPr>
                        <a:t>9</a:t>
                      </a:r>
                    </a:p>
                  </a:txBody>
                  <a:tcPr anchor="ctr"/>
                </a:tc>
                <a:tc>
                  <a:txBody>
                    <a:bodyPr/>
                    <a:lstStyle/>
                    <a:p>
                      <a:pPr lvl="0">
                        <a:spcBef>
                          <a:spcPts val="0"/>
                        </a:spcBef>
                        <a:spcAft>
                          <a:spcPts val="800"/>
                        </a:spcAft>
                        <a:buNone/>
                      </a:pPr>
                      <a:r>
                        <a:rPr lang="en-US" sz="1200" dirty="0">
                          <a:effectLst/>
                          <a:latin typeface="Arial "/>
                        </a:rPr>
                        <a:t>W </a:t>
                      </a:r>
                      <a:r>
                        <a:rPr lang="en-US" sz="1200" dirty="0" smtClean="0">
                          <a:effectLst/>
                          <a:latin typeface="Arial "/>
                        </a:rPr>
                        <a:t>Mound/</a:t>
                      </a:r>
                      <a:r>
                        <a:rPr lang="en-US" sz="1200" dirty="0" err="1" smtClean="0">
                          <a:effectLst/>
                          <a:latin typeface="Arial "/>
                        </a:rPr>
                        <a:t>Brentnell</a:t>
                      </a:r>
                      <a:endParaRPr lang="en-US" sz="1200" dirty="0">
                        <a:effectLst/>
                        <a:latin typeface="Arial "/>
                      </a:endParaRPr>
                    </a:p>
                  </a:txBody>
                  <a:tcPr marL="68580" marR="68580" anchor="ctr"/>
                </a:tc>
                <a:tc>
                  <a:txBody>
                    <a:bodyPr/>
                    <a:lstStyle/>
                    <a:p>
                      <a:r>
                        <a:rPr lang="en-US" sz="1200" dirty="0" smtClean="0">
                          <a:solidFill>
                            <a:schemeClr val="tx1"/>
                          </a:solidFill>
                          <a:latin typeface="Arial "/>
                          <a:cs typeface="Arial"/>
                        </a:rPr>
                        <a:t>Scheduling &amp; alignment adjustments</a:t>
                      </a:r>
                    </a:p>
                  </a:txBody>
                  <a:tcPr anchor="ctr"/>
                </a:tc>
                <a:extLst>
                  <a:ext uri="{0D108BD9-81ED-4DB2-BD59-A6C34878D82A}">
                    <a16:rowId xmlns:a16="http://schemas.microsoft.com/office/drawing/2014/main" val="2110979968"/>
                  </a:ext>
                </a:extLst>
              </a:tr>
              <a:tr h="464410">
                <a:tc>
                  <a:txBody>
                    <a:bodyPr/>
                    <a:lstStyle/>
                    <a:p>
                      <a:r>
                        <a:rPr lang="en-US" sz="1200" dirty="0">
                          <a:solidFill>
                            <a:schemeClr val="tx1"/>
                          </a:solidFill>
                          <a:latin typeface="Arial" panose="020B0604020202020204" pitchFamily="34" charset="0"/>
                          <a:cs typeface="Arial" panose="020B0604020202020204" pitchFamily="34" charset="0"/>
                        </a:rPr>
                        <a:t>13</a:t>
                      </a:r>
                    </a:p>
                  </a:txBody>
                  <a:tcPr anchor="ctr"/>
                </a:tc>
                <a:tc>
                  <a:txBody>
                    <a:bodyPr/>
                    <a:lstStyle/>
                    <a:p>
                      <a:pPr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Arlington/ 1</a:t>
                      </a:r>
                      <a:r>
                        <a:rPr lang="en-US" sz="1200" b="0" i="0" u="none" strike="noStrike" baseline="30000" dirty="0">
                          <a:solidFill>
                            <a:srgbClr val="000000"/>
                          </a:solidFill>
                          <a:effectLst/>
                          <a:latin typeface="Arial" panose="020B0604020202020204" pitchFamily="34" charset="0"/>
                          <a:cs typeface="Arial" panose="020B0604020202020204" pitchFamily="34" charset="0"/>
                        </a:rPr>
                        <a:t>st</a:t>
                      </a:r>
                      <a:r>
                        <a:rPr lang="en-US" sz="1200" b="0" i="0" u="none" strike="noStrike" dirty="0">
                          <a:solidFill>
                            <a:srgbClr val="000000"/>
                          </a:solidFill>
                          <a:effectLst/>
                          <a:latin typeface="Arial" panose="020B0604020202020204" pitchFamily="34" charset="0"/>
                          <a:cs typeface="Arial" panose="020B0604020202020204" pitchFamily="34" charset="0"/>
                        </a:rPr>
                        <a:t> Ave</a:t>
                      </a:r>
                      <a:endParaRPr lang="en-US" sz="1200" dirty="0">
                        <a:effectLst/>
                        <a:latin typeface="Arial" panose="020B0604020202020204" pitchFamily="34" charset="0"/>
                        <a:cs typeface="Arial" panose="020B0604020202020204" pitchFamily="34" charset="0"/>
                      </a:endParaRPr>
                    </a:p>
                  </a:txBody>
                  <a:tcPr marL="68580" marR="68580" anchor="ctr"/>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AM/PM peak trip</a:t>
                      </a:r>
                      <a:endParaRPr lang="en-US" sz="1200" dirty="0">
                        <a:effectLst/>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3309149745"/>
                  </a:ext>
                </a:extLst>
              </a:tr>
            </a:tbl>
          </a:graphicData>
        </a:graphic>
      </p:graphicFrame>
      <p:graphicFrame>
        <p:nvGraphicFramePr>
          <p:cNvPr id="9" name="Table 2">
            <a:extLst>
              <a:ext uri="{FF2B5EF4-FFF2-40B4-BE49-F238E27FC236}">
                <a16:creationId xmlns:a16="http://schemas.microsoft.com/office/drawing/2014/main" id="{00CE20FC-A0FE-FC4F-9C90-6F74FEC9C094}"/>
              </a:ext>
            </a:extLst>
          </p:cNvPr>
          <p:cNvGraphicFramePr>
            <a:graphicFrameLocks noGrp="1"/>
          </p:cNvGraphicFramePr>
          <p:nvPr>
            <p:extLst>
              <p:ext uri="{D42A27DB-BD31-4B8C-83A1-F6EECF244321}">
                <p14:modId xmlns:p14="http://schemas.microsoft.com/office/powerpoint/2010/main" val="2076563604"/>
              </p:ext>
            </p:extLst>
          </p:nvPr>
        </p:nvGraphicFramePr>
        <p:xfrm>
          <a:off x="6423980" y="2067698"/>
          <a:ext cx="4932403" cy="3675559"/>
        </p:xfrm>
        <a:graphic>
          <a:graphicData uri="http://schemas.openxmlformats.org/drawingml/2006/table">
            <a:tbl>
              <a:tblPr firstRow="1" bandRow="1">
                <a:tableStyleId>{5C22544A-7EE6-4342-B048-85BDC9FD1C3A}</a:tableStyleId>
              </a:tblPr>
              <a:tblGrid>
                <a:gridCol w="1072851">
                  <a:extLst>
                    <a:ext uri="{9D8B030D-6E8A-4147-A177-3AD203B41FA5}">
                      <a16:colId xmlns:a16="http://schemas.microsoft.com/office/drawing/2014/main" val="3024703609"/>
                    </a:ext>
                  </a:extLst>
                </a:gridCol>
                <a:gridCol w="1651818">
                  <a:extLst>
                    <a:ext uri="{9D8B030D-6E8A-4147-A177-3AD203B41FA5}">
                      <a16:colId xmlns:a16="http://schemas.microsoft.com/office/drawing/2014/main" val="1569523519"/>
                    </a:ext>
                  </a:extLst>
                </a:gridCol>
                <a:gridCol w="2207734">
                  <a:extLst>
                    <a:ext uri="{9D8B030D-6E8A-4147-A177-3AD203B41FA5}">
                      <a16:colId xmlns:a16="http://schemas.microsoft.com/office/drawing/2014/main" val="689825194"/>
                    </a:ext>
                  </a:extLst>
                </a:gridCol>
              </a:tblGrid>
              <a:tr h="441185">
                <a:tc>
                  <a:txBody>
                    <a:bodyPr/>
                    <a:lstStyle/>
                    <a:p>
                      <a:r>
                        <a:rPr lang="en-US" sz="1600" dirty="0">
                          <a:latin typeface="Arial" panose="020B0604020202020204" pitchFamily="34" charset="0"/>
                          <a:cs typeface="Arial" panose="020B0604020202020204" pitchFamily="34" charset="0"/>
                        </a:rPr>
                        <a:t>LINES</a:t>
                      </a:r>
                    </a:p>
                  </a:txBody>
                  <a:tcPr/>
                </a:tc>
                <a:tc>
                  <a:txBody>
                    <a:bodyPr/>
                    <a:lstStyle/>
                    <a:p>
                      <a:r>
                        <a:rPr lang="en-US" sz="1600" dirty="0">
                          <a:latin typeface="Arial" panose="020B0604020202020204" pitchFamily="34" charset="0"/>
                          <a:cs typeface="Arial" panose="020B0604020202020204" pitchFamily="34" charset="0"/>
                        </a:rPr>
                        <a:t>LINE NAME</a:t>
                      </a:r>
                    </a:p>
                  </a:txBody>
                  <a:tcPr/>
                </a:tc>
                <a:tc>
                  <a:txBody>
                    <a:bodyPr/>
                    <a:lstStyle/>
                    <a:p>
                      <a:r>
                        <a:rPr lang="en-US" sz="1600" dirty="0">
                          <a:latin typeface="Arial" panose="020B0604020202020204" pitchFamily="34" charset="0"/>
                          <a:cs typeface="Arial" panose="020B0604020202020204" pitchFamily="34" charset="0"/>
                        </a:rPr>
                        <a:t>CHANGES</a:t>
                      </a:r>
                    </a:p>
                  </a:txBody>
                  <a:tcPr/>
                </a:tc>
                <a:extLst>
                  <a:ext uri="{0D108BD9-81ED-4DB2-BD59-A6C34878D82A}">
                    <a16:rowId xmlns:a16="http://schemas.microsoft.com/office/drawing/2014/main" val="3890942269"/>
                  </a:ext>
                </a:extLst>
              </a:tr>
              <a:tr h="469415">
                <a:tc>
                  <a:txBody>
                    <a:bodyPr/>
                    <a:lstStyle/>
                    <a:p>
                      <a:r>
                        <a:rPr lang="en-US" sz="1200" dirty="0">
                          <a:latin typeface="Arial" panose="020B0604020202020204" pitchFamily="34" charset="0"/>
                          <a:cs typeface="Arial" panose="020B0604020202020204" pitchFamily="34" charset="0"/>
                        </a:rPr>
                        <a:t>42</a:t>
                      </a:r>
                    </a:p>
                  </a:txBody>
                  <a:tcPr/>
                </a:tc>
                <a:tc>
                  <a:txBody>
                    <a:bodyPr/>
                    <a:lstStyle/>
                    <a:p>
                      <a:pPr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Sharon Woods</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AM/PM peak trip</a:t>
                      </a:r>
                      <a:endParaRPr lang="en-US" sz="1200" dirty="0">
                        <a:effectLst/>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607444348"/>
                  </a:ext>
                </a:extLst>
              </a:tr>
              <a:tr h="469415">
                <a:tc>
                  <a:txBody>
                    <a:bodyPr/>
                    <a:lstStyle/>
                    <a:p>
                      <a:r>
                        <a:rPr lang="en-US" sz="1200" dirty="0">
                          <a:latin typeface="Arial" panose="020B0604020202020204" pitchFamily="34" charset="0"/>
                          <a:cs typeface="Arial" panose="020B0604020202020204" pitchFamily="34" charset="0"/>
                        </a:rPr>
                        <a:t>44</a:t>
                      </a:r>
                    </a:p>
                  </a:txBody>
                  <a:tcPr/>
                </a:tc>
                <a:tc>
                  <a:txBody>
                    <a:bodyPr/>
                    <a:lstStyle/>
                    <a:p>
                      <a:pPr rtl="0" fontAlgn="t">
                        <a:spcBef>
                          <a:spcPts val="0"/>
                        </a:spcBef>
                        <a:spcAft>
                          <a:spcPts val="800"/>
                        </a:spcAft>
                      </a:pPr>
                      <a:r>
                        <a:rPr lang="en-US" sz="1200" b="0" i="0" u="none" strike="noStrike">
                          <a:solidFill>
                            <a:srgbClr val="000000"/>
                          </a:solidFill>
                          <a:effectLst/>
                          <a:latin typeface="Arial" panose="020B0604020202020204" pitchFamily="34" charset="0"/>
                          <a:cs typeface="Arial" panose="020B0604020202020204" pitchFamily="34" charset="0"/>
                        </a:rPr>
                        <a:t>Easton</a:t>
                      </a:r>
                      <a:endParaRPr lang="en-US" sz="120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AM/PM peak trip</a:t>
                      </a:r>
                      <a:endParaRPr lang="en-US" sz="1200" dirty="0">
                        <a:effectLst/>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4143658781"/>
                  </a:ext>
                </a:extLst>
              </a:tr>
              <a:tr h="469415">
                <a:tc>
                  <a:txBody>
                    <a:bodyPr/>
                    <a:lstStyle/>
                    <a:p>
                      <a:r>
                        <a:rPr lang="en-US" sz="1200" dirty="0" smtClean="0">
                          <a:latin typeface="Arial" panose="020B0604020202020204" pitchFamily="34" charset="0"/>
                          <a:cs typeface="Arial" panose="020B0604020202020204" pitchFamily="34" charset="0"/>
                        </a:rPr>
                        <a:t>45</a:t>
                      </a:r>
                      <a:endParaRPr lang="en-US" sz="1200" dirty="0">
                        <a:latin typeface="Arial" panose="020B0604020202020204" pitchFamily="34" charset="0"/>
                        <a:cs typeface="Arial" panose="020B0604020202020204" pitchFamily="34" charset="0"/>
                      </a:endParaRPr>
                    </a:p>
                  </a:txBody>
                  <a:tcPr/>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New Albany</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PM peak trip</a:t>
                      </a:r>
                      <a:endParaRPr lang="en-US" sz="1200" dirty="0">
                        <a:effectLst/>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2191063577"/>
                  </a:ext>
                </a:extLst>
              </a:tr>
              <a:tr h="469415">
                <a:tc>
                  <a:txBody>
                    <a:bodyPr/>
                    <a:lstStyle/>
                    <a:p>
                      <a:r>
                        <a:rPr lang="en-US" sz="1200" dirty="0">
                          <a:latin typeface="Arial" panose="020B0604020202020204" pitchFamily="34" charset="0"/>
                          <a:cs typeface="Arial" panose="020B0604020202020204" pitchFamily="34" charset="0"/>
                        </a:rPr>
                        <a:t>46</a:t>
                      </a:r>
                    </a:p>
                  </a:txBody>
                  <a:tcPr/>
                </a:tc>
                <a:tc>
                  <a:txBody>
                    <a:bodyPr/>
                    <a:lstStyle/>
                    <a:p>
                      <a:pPr rtl="0" fontAlgn="t">
                        <a:spcBef>
                          <a:spcPts val="0"/>
                        </a:spcBef>
                        <a:spcAft>
                          <a:spcPts val="800"/>
                        </a:spcAft>
                      </a:pPr>
                      <a:r>
                        <a:rPr lang="en-US" sz="1200" b="0" i="0" u="none" strike="noStrike">
                          <a:solidFill>
                            <a:srgbClr val="000000"/>
                          </a:solidFill>
                          <a:effectLst/>
                          <a:latin typeface="Arial" panose="020B0604020202020204" pitchFamily="34" charset="0"/>
                          <a:cs typeface="Arial" panose="020B0604020202020204" pitchFamily="34" charset="0"/>
                        </a:rPr>
                        <a:t>Gahanna</a:t>
                      </a:r>
                      <a:endParaRPr lang="en-US" sz="120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AM/PM peak trip</a:t>
                      </a:r>
                      <a:endParaRPr lang="en-US" sz="1200" dirty="0">
                        <a:effectLst/>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987017657"/>
                  </a:ext>
                </a:extLst>
              </a:tr>
              <a:tr h="430099">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51</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Reynoldsburg</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marL="0" marR="0" lvl="0" indent="0" algn="l" defTabSz="914400" rtl="0" eaLnBrk="1" fontAlgn="t"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Alignment adjustments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a:tc>
                <a:extLst>
                  <a:ext uri="{0D108BD9-81ED-4DB2-BD59-A6C34878D82A}">
                    <a16:rowId xmlns:a16="http://schemas.microsoft.com/office/drawing/2014/main" val="2403470486"/>
                  </a:ext>
                </a:extLst>
              </a:tr>
              <a:tr h="469415">
                <a:tc>
                  <a:txBody>
                    <a:bodyPr/>
                    <a:lstStyle/>
                    <a:p>
                      <a:pPr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74</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a:solidFill>
                            <a:srgbClr val="000000"/>
                          </a:solidFill>
                          <a:effectLst/>
                          <a:latin typeface="Arial" panose="020B0604020202020204" pitchFamily="34" charset="0"/>
                          <a:cs typeface="Arial" panose="020B0604020202020204" pitchFamily="34" charset="0"/>
                        </a:rPr>
                        <a:t>Smoky Row</a:t>
                      </a:r>
                      <a:endParaRPr lang="en-US" sz="1200" dirty="0">
                        <a:effectLst/>
                        <a:latin typeface="Arial" panose="020B0604020202020204" pitchFamily="34" charset="0"/>
                        <a:cs typeface="Arial" panose="020B0604020202020204" pitchFamily="34" charset="0"/>
                      </a:endParaRPr>
                    </a:p>
                  </a:txBody>
                  <a:tcPr marL="68580" marR="68580"/>
                </a:tc>
                <a:tc>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Adding one weekday AM/PM peak trip</a:t>
                      </a:r>
                      <a:endParaRPr lang="en-US" sz="1200" dirty="0">
                        <a:effectLst/>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2110979968"/>
                  </a:ext>
                </a:extLst>
              </a:tr>
              <a:tr h="430099">
                <a:tc gridSpan="2">
                  <a:txBody>
                    <a:bodyPr/>
                    <a:lstStyle/>
                    <a:p>
                      <a:pPr rtl="0" fontAlgn="t">
                        <a:spcBef>
                          <a:spcPts val="0"/>
                        </a:spcBef>
                        <a:spcAft>
                          <a:spcPts val="800"/>
                        </a:spcAft>
                      </a:pPr>
                      <a:r>
                        <a:rPr lang="en-US" sz="1200" b="0" i="0" u="none" strike="noStrike" dirty="0" smtClean="0">
                          <a:solidFill>
                            <a:srgbClr val="000000"/>
                          </a:solidFill>
                          <a:effectLst/>
                          <a:latin typeface="Arial" panose="020B0604020202020204" pitchFamily="34" charset="0"/>
                          <a:cs typeface="Arial" panose="020B0604020202020204" pitchFamily="34" charset="0"/>
                        </a:rPr>
                        <a:t>Zoo Bus</a:t>
                      </a:r>
                      <a:endParaRPr lang="en-US" sz="1200" dirty="0">
                        <a:effectLst/>
                        <a:latin typeface="Arial" panose="020B0604020202020204" pitchFamily="34" charset="0"/>
                        <a:cs typeface="Arial" panose="020B0604020202020204" pitchFamily="34" charset="0"/>
                      </a:endParaRPr>
                    </a:p>
                  </a:txBody>
                  <a:tcPr marL="68580" marR="68580"/>
                </a:tc>
                <a:tc hMerge="1">
                  <a:txBody>
                    <a:bodyPr/>
                    <a:lstStyle/>
                    <a:p>
                      <a:pPr rtl="0" fontAlgn="t">
                        <a:spcBef>
                          <a:spcPts val="0"/>
                        </a:spcBef>
                        <a:spcAft>
                          <a:spcPts val="800"/>
                        </a:spcAft>
                      </a:pPr>
                      <a:endParaRPr lang="en-US" sz="1200" dirty="0">
                        <a:effectLst/>
                        <a:latin typeface="Arial" panose="020B0604020202020204" pitchFamily="34" charset="0"/>
                        <a:cs typeface="Arial" panose="020B0604020202020204" pitchFamily="34" charset="0"/>
                      </a:endParaRPr>
                    </a:p>
                  </a:txBody>
                  <a:tcPr marL="68580" marR="68580"/>
                </a:tc>
                <a:tc>
                  <a:txBody>
                    <a:bodyPr/>
                    <a:lstStyle/>
                    <a:p>
                      <a:pPr marL="0" marR="0" lvl="0" indent="0" algn="l" defTabSz="914400" rtl="0" eaLnBrk="1" fontAlgn="t"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Will operate Friday, Saturday, and Sunday only until Oct.31</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a:tc>
                <a:extLst>
                  <a:ext uri="{0D108BD9-81ED-4DB2-BD59-A6C34878D82A}">
                    <a16:rowId xmlns:a16="http://schemas.microsoft.com/office/drawing/2014/main" val="3309149745"/>
                  </a:ext>
                </a:extLst>
              </a:tr>
            </a:tbl>
          </a:graphicData>
        </a:graphic>
      </p:graphicFrame>
    </p:spTree>
    <p:extLst>
      <p:ext uri="{BB962C8B-B14F-4D97-AF65-F5344CB8AC3E}">
        <p14:creationId xmlns:p14="http://schemas.microsoft.com/office/powerpoint/2010/main" val="241255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14" name="Picture 5" descr="Graphical user interface, application&#10;&#10;Description automatically generated">
            <a:extLst>
              <a:ext uri="{FF2B5EF4-FFF2-40B4-BE49-F238E27FC236}">
                <a16:creationId xmlns:a16="http://schemas.microsoft.com/office/drawing/2014/main" id="{9C1FCFCD-523D-483D-8042-FA2648FE7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993" y="3122761"/>
            <a:ext cx="3463609" cy="2777206"/>
          </a:xfrm>
          <a:prstGeom prst="rect">
            <a:avLst/>
          </a:prstGeom>
        </p:spPr>
      </p:pic>
      <p:pic>
        <p:nvPicPr>
          <p:cNvPr id="6" name="Picture 5">
            <a:extLst>
              <a:ext uri="{FF2B5EF4-FFF2-40B4-BE49-F238E27FC236}">
                <a16:creationId xmlns:a16="http://schemas.microsoft.com/office/drawing/2014/main" id="{2DEDB235-44F9-49EE-BFB6-33F65EE58A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6628" y="3122761"/>
            <a:ext cx="3463609" cy="2777205"/>
          </a:xfrm>
          <a:prstGeom prst="rect">
            <a:avLst/>
          </a:prstGeom>
        </p:spPr>
      </p:pic>
      <p:pic>
        <p:nvPicPr>
          <p:cNvPr id="7" name="Picture 6" descr="Graphical user interface, engineering drawing&#10;&#10;Description automatically generated">
            <a:extLst>
              <a:ext uri="{FF2B5EF4-FFF2-40B4-BE49-F238E27FC236}">
                <a16:creationId xmlns:a16="http://schemas.microsoft.com/office/drawing/2014/main" id="{D14D840E-2931-46BC-9531-A67E568ACD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5264" y="3122761"/>
            <a:ext cx="3463609" cy="2777205"/>
          </a:xfrm>
          <a:prstGeom prst="rect">
            <a:avLst/>
          </a:prstGeom>
        </p:spPr>
      </p:pic>
      <p:sp>
        <p:nvSpPr>
          <p:cNvPr id="2" name="Text Placeholder 7">
            <a:extLst>
              <a:ext uri="{FF2B5EF4-FFF2-40B4-BE49-F238E27FC236}">
                <a16:creationId xmlns:a16="http://schemas.microsoft.com/office/drawing/2014/main" id="{28777A9C-7198-48D3-9637-55FEE53AE471}"/>
              </a:ext>
            </a:extLst>
          </p:cNvPr>
          <p:cNvSpPr txBox="1">
            <a:spLocks/>
          </p:cNvSpPr>
          <p:nvPr/>
        </p:nvSpPr>
        <p:spPr>
          <a:xfrm>
            <a:off x="766014" y="5939536"/>
            <a:ext cx="3356894" cy="295190"/>
          </a:xfrm>
          <a:prstGeom prst="rect">
            <a:avLst/>
          </a:prstGeom>
        </p:spPr>
        <p:txBody>
          <a:bodyPr vert="horz" wrap="square" lIns="0" tIns="0" rIns="0" bIns="0" anchor="ctr" anchorCtr="0"/>
          <a:lstStyle>
            <a:lvl1pPr marL="0" indent="0" algn="l" defTabSz="914400" rtl="0" eaLnBrk="1" latinLnBrk="0" hangingPunct="1">
              <a:lnSpc>
                <a:spcPct val="150000"/>
              </a:lnSpc>
              <a:spcBef>
                <a:spcPts val="1000"/>
              </a:spcBef>
              <a:buFont typeface="Arial" panose="020B0604020202020204" pitchFamily="34" charset="0"/>
              <a:buNone/>
              <a:defRPr sz="2200" kern="1200" spc="3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i="1" spc="0">
                <a:solidFill>
                  <a:schemeClr val="accent2"/>
                </a:solidFill>
                <a:latin typeface="Sentinel Semibold"/>
                <a:ea typeface="Roboto"/>
                <a:cs typeface="Arial"/>
              </a:rPr>
              <a:t>Line 1 Kenny/Livingston</a:t>
            </a:r>
          </a:p>
        </p:txBody>
      </p:sp>
      <p:sp>
        <p:nvSpPr>
          <p:cNvPr id="12" name="Text Placeholder 7">
            <a:extLst>
              <a:ext uri="{FF2B5EF4-FFF2-40B4-BE49-F238E27FC236}">
                <a16:creationId xmlns:a16="http://schemas.microsoft.com/office/drawing/2014/main" id="{DFD151D2-6759-4339-9CB2-0D29EF8B9EEB}"/>
              </a:ext>
            </a:extLst>
          </p:cNvPr>
          <p:cNvSpPr txBox="1">
            <a:spLocks/>
          </p:cNvSpPr>
          <p:nvPr/>
        </p:nvSpPr>
        <p:spPr>
          <a:xfrm>
            <a:off x="4414649" y="5939536"/>
            <a:ext cx="3356894" cy="295190"/>
          </a:xfrm>
          <a:prstGeom prst="rect">
            <a:avLst/>
          </a:prstGeom>
        </p:spPr>
        <p:txBody>
          <a:bodyPr vert="horz" wrap="square" lIns="0" tIns="0" rIns="0" bIns="0" anchor="ctr" anchorCtr="0"/>
          <a:lstStyle>
            <a:lvl1pPr marL="0" indent="0" algn="l" defTabSz="914400" rtl="0" eaLnBrk="1" latinLnBrk="0" hangingPunct="1">
              <a:lnSpc>
                <a:spcPct val="150000"/>
              </a:lnSpc>
              <a:spcBef>
                <a:spcPts val="1000"/>
              </a:spcBef>
              <a:buFont typeface="Arial" panose="020B0604020202020204" pitchFamily="34" charset="0"/>
              <a:buNone/>
              <a:defRPr sz="2200" kern="1200" spc="3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i="1" spc="0">
                <a:solidFill>
                  <a:schemeClr val="accent2"/>
                </a:solidFill>
                <a:latin typeface="Sentinel Semibold"/>
                <a:ea typeface="Roboto"/>
                <a:cs typeface="Arial"/>
              </a:rPr>
              <a:t>Line 4 Indianola/Lockbourne</a:t>
            </a:r>
          </a:p>
        </p:txBody>
      </p:sp>
      <p:sp>
        <p:nvSpPr>
          <p:cNvPr id="13" name="Text Placeholder 7">
            <a:extLst>
              <a:ext uri="{FF2B5EF4-FFF2-40B4-BE49-F238E27FC236}">
                <a16:creationId xmlns:a16="http://schemas.microsoft.com/office/drawing/2014/main" id="{75E34B60-49F4-4E85-861C-1D3FC92F53B0}"/>
              </a:ext>
            </a:extLst>
          </p:cNvPr>
          <p:cNvSpPr txBox="1">
            <a:spLocks/>
          </p:cNvSpPr>
          <p:nvPr/>
        </p:nvSpPr>
        <p:spPr>
          <a:xfrm>
            <a:off x="8152819" y="5939536"/>
            <a:ext cx="3356894" cy="295190"/>
          </a:xfrm>
          <a:prstGeom prst="rect">
            <a:avLst/>
          </a:prstGeom>
        </p:spPr>
        <p:txBody>
          <a:bodyPr vert="horz" wrap="square" lIns="0" tIns="0" rIns="0" bIns="0" anchor="ctr" anchorCtr="0"/>
          <a:lstStyle>
            <a:lvl1pPr marL="0" indent="0" algn="l" defTabSz="914400" rtl="0" eaLnBrk="1" latinLnBrk="0" hangingPunct="1">
              <a:lnSpc>
                <a:spcPct val="150000"/>
              </a:lnSpc>
              <a:spcBef>
                <a:spcPts val="1000"/>
              </a:spcBef>
              <a:buFont typeface="Arial" panose="020B0604020202020204" pitchFamily="34" charset="0"/>
              <a:buNone/>
              <a:defRPr sz="2200" kern="1200" spc="3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i="1" spc="0">
                <a:solidFill>
                  <a:schemeClr val="accent2"/>
                </a:solidFill>
                <a:latin typeface="Sentinel Semibold"/>
                <a:ea typeface="Roboto"/>
                <a:cs typeface="Arial"/>
              </a:rPr>
              <a:t>Line 8 Karl/S High/Parsons</a:t>
            </a:r>
          </a:p>
        </p:txBody>
      </p:sp>
      <p:sp>
        <p:nvSpPr>
          <p:cNvPr id="15" name="Google Shape;391;p51">
            <a:extLst>
              <a:ext uri="{FF2B5EF4-FFF2-40B4-BE49-F238E27FC236}">
                <a16:creationId xmlns:a16="http://schemas.microsoft.com/office/drawing/2014/main" id="{25837236-D693-4B14-B4DA-21B7A72D59D5}"/>
              </a:ext>
            </a:extLst>
          </p:cNvPr>
          <p:cNvSpPr txBox="1">
            <a:spLocks/>
          </p:cNvSpPr>
          <p:nvPr/>
        </p:nvSpPr>
        <p:spPr>
          <a:xfrm>
            <a:off x="845989" y="1558227"/>
            <a:ext cx="7001615" cy="85554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300" dirty="0">
                <a:solidFill>
                  <a:schemeClr val="bg2">
                    <a:lumMod val="25000"/>
                  </a:schemeClr>
                </a:solidFill>
                <a:latin typeface="Arial"/>
                <a:ea typeface="Roboto"/>
                <a:cs typeface="Arial"/>
              </a:rPr>
              <a:t>Due to ongoing construction on E Fulton Street,</a:t>
            </a:r>
            <a:r>
              <a:rPr lang="en-US" sz="1300" b="1" dirty="0">
                <a:solidFill>
                  <a:schemeClr val="bg2">
                    <a:lumMod val="25000"/>
                  </a:schemeClr>
                </a:solidFill>
                <a:latin typeface="Arial"/>
                <a:ea typeface="Roboto"/>
                <a:cs typeface="Arial"/>
              </a:rPr>
              <a:t> Lines 1, 4, and 8 </a:t>
            </a:r>
            <a:r>
              <a:rPr lang="en-US" sz="1300" dirty="0">
                <a:solidFill>
                  <a:schemeClr val="bg2">
                    <a:lumMod val="25000"/>
                  </a:schemeClr>
                </a:solidFill>
                <a:latin typeface="Arial"/>
                <a:ea typeface="Roboto"/>
                <a:cs typeface="Arial"/>
              </a:rPr>
              <a:t>will head north on S 4th Street, west on E Mound Street, and north on High Street heading into downtown Columbus. Change will provide a simple, more direct route between Livingston Avenue and High Street. </a:t>
            </a:r>
            <a:endParaRPr lang="en-US" sz="1300" dirty="0">
              <a:solidFill>
                <a:schemeClr val="bg2">
                  <a:lumMod val="25000"/>
                </a:schemeClr>
              </a:solidFill>
              <a:latin typeface="Arial" panose="020B0604020202020204" pitchFamily="34" charset="0"/>
              <a:cs typeface="Arial" panose="020B0604020202020204" pitchFamily="34" charset="0"/>
            </a:endParaRPr>
          </a:p>
        </p:txBody>
      </p:sp>
      <p:pic>
        <p:nvPicPr>
          <p:cNvPr id="3" name="Picture 3" descr="Text&#10;&#10;Description automatically generated">
            <a:extLst>
              <a:ext uri="{FF2B5EF4-FFF2-40B4-BE49-F238E27FC236}">
                <a16:creationId xmlns:a16="http://schemas.microsoft.com/office/drawing/2014/main" id="{089D5B0C-B98C-4A61-BF6D-84638B1F39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14561" y="2009088"/>
            <a:ext cx="1864312" cy="1113673"/>
          </a:xfrm>
          <a:prstGeom prst="rect">
            <a:avLst/>
          </a:prstGeom>
        </p:spPr>
      </p:pic>
      <p:sp>
        <p:nvSpPr>
          <p:cNvPr id="11" name="Google Shape;390;p51">
            <a:extLst>
              <a:ext uri="{FF2B5EF4-FFF2-40B4-BE49-F238E27FC236}">
                <a16:creationId xmlns:a16="http://schemas.microsoft.com/office/drawing/2014/main" id="{4068099D-89AA-BF41-8E5F-684EFE86B07C}"/>
              </a:ext>
            </a:extLst>
          </p:cNvPr>
          <p:cNvSpPr txBox="1">
            <a:spLocks/>
          </p:cNvSpPr>
          <p:nvPr/>
        </p:nvSpPr>
        <p:spPr>
          <a:xfrm>
            <a:off x="852609" y="1020435"/>
            <a:ext cx="8318157" cy="5462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rgbClr val="002060"/>
              </a:buClr>
              <a:buSzPts val="5264"/>
              <a:buFont typeface="Avenir"/>
              <a:buNone/>
            </a:pPr>
            <a:r>
              <a:rPr lang="en-US" sz="4400" b="1" dirty="0" smtClean="0">
                <a:solidFill>
                  <a:schemeClr val="accent1"/>
                </a:solidFill>
                <a:latin typeface="Arial" panose="020B0604020202020204" pitchFamily="34" charset="0"/>
                <a:cs typeface="Arial" panose="020B0604020202020204" pitchFamily="34" charset="0"/>
              </a:rPr>
              <a:t>Lines 1, 4, 8 Realignment</a:t>
            </a:r>
            <a:endParaRPr lang="en-US" sz="4400" b="1" dirty="0">
              <a:solidFill>
                <a:schemeClr val="accent1"/>
              </a:solidFill>
              <a:latin typeface="Arial" panose="020B0604020202020204" pitchFamily="34" charset="0"/>
              <a:cs typeface="Arial" panose="020B0604020202020204" pitchFamily="34" charset="0"/>
            </a:endParaRPr>
          </a:p>
        </p:txBody>
      </p:sp>
      <p:sp>
        <p:nvSpPr>
          <p:cNvPr id="17"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2609" y="555013"/>
            <a:ext cx="4917996"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500" dirty="0"/>
              <a:t>SERVICE CHANGES</a:t>
            </a:r>
          </a:p>
        </p:txBody>
      </p:sp>
    </p:spTree>
    <p:extLst>
      <p:ext uri="{BB962C8B-B14F-4D97-AF65-F5344CB8AC3E}">
        <p14:creationId xmlns:p14="http://schemas.microsoft.com/office/powerpoint/2010/main" val="291827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2CD6EFC-DBEF-48E6-BEAE-0FA5103FF8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408" y="1539134"/>
            <a:ext cx="4271485" cy="4580429"/>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94B6F034-0E10-4B3A-9D48-5B152AE908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2419" y="1519784"/>
            <a:ext cx="4271485" cy="4580429"/>
          </a:xfrm>
          <a:prstGeom prst="rect">
            <a:avLst/>
          </a:prstGeom>
        </p:spPr>
      </p:pic>
      <p:pic>
        <p:nvPicPr>
          <p:cNvPr id="9" name="Picture 5" descr="Graphical user interface, application&#10;&#10;Description automatically generated">
            <a:extLst>
              <a:ext uri="{FF2B5EF4-FFF2-40B4-BE49-F238E27FC236}">
                <a16:creationId xmlns:a16="http://schemas.microsoft.com/office/drawing/2014/main" id="{3525769C-6E79-4489-808C-6CBFA764D9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3904" y="4499575"/>
            <a:ext cx="1645024" cy="1600638"/>
          </a:xfrm>
          <a:prstGeom prst="rect">
            <a:avLst/>
          </a:prstGeom>
        </p:spPr>
      </p:pic>
      <p:sp>
        <p:nvSpPr>
          <p:cNvPr id="11" name="Text Placeholder 7">
            <a:extLst>
              <a:ext uri="{FF2B5EF4-FFF2-40B4-BE49-F238E27FC236}">
                <a16:creationId xmlns:a16="http://schemas.microsoft.com/office/drawing/2014/main" id="{F581C9B0-579F-49A9-A459-24BF63425108}"/>
              </a:ext>
            </a:extLst>
          </p:cNvPr>
          <p:cNvSpPr txBox="1">
            <a:spLocks/>
          </p:cNvSpPr>
          <p:nvPr/>
        </p:nvSpPr>
        <p:spPr>
          <a:xfrm>
            <a:off x="844408" y="6068898"/>
            <a:ext cx="4271485" cy="318291"/>
          </a:xfrm>
          <a:prstGeom prst="rect">
            <a:avLst/>
          </a:prstGeom>
        </p:spPr>
        <p:txBody>
          <a:bodyPr vert="horz" wrap="square" lIns="0" tIns="0" rIns="0" bIns="0" anchor="ctr" anchorCtr="0"/>
          <a:lstStyle>
            <a:lvl1pPr marL="0" indent="0" algn="l" defTabSz="914400" rtl="0" eaLnBrk="1" latinLnBrk="0" hangingPunct="1">
              <a:lnSpc>
                <a:spcPct val="150000"/>
              </a:lnSpc>
              <a:spcBef>
                <a:spcPts val="1000"/>
              </a:spcBef>
              <a:buFont typeface="Arial" panose="020B0604020202020204" pitchFamily="34" charset="0"/>
              <a:buNone/>
              <a:defRPr sz="2200" kern="1200" spc="3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i="1" spc="0" dirty="0">
                <a:solidFill>
                  <a:schemeClr val="accent2"/>
                </a:solidFill>
                <a:latin typeface="Sentinel Semibold"/>
                <a:ea typeface="Roboto"/>
                <a:cs typeface="Arial"/>
              </a:rPr>
              <a:t>Line 5: </a:t>
            </a:r>
            <a:r>
              <a:rPr lang="en-US" sz="1500" i="1" spc="0" dirty="0" smtClean="0">
                <a:solidFill>
                  <a:schemeClr val="accent2"/>
                </a:solidFill>
                <a:latin typeface="Sentinel Semibold"/>
                <a:ea typeface="Roboto"/>
                <a:cs typeface="Arial"/>
              </a:rPr>
              <a:t>Discontinued </a:t>
            </a:r>
            <a:r>
              <a:rPr lang="en-US" sz="1500" i="1" spc="0" dirty="0">
                <a:solidFill>
                  <a:schemeClr val="accent2"/>
                </a:solidFill>
                <a:latin typeface="Sentinel Semibold"/>
                <a:ea typeface="Roboto"/>
                <a:cs typeface="Arial"/>
              </a:rPr>
              <a:t>Downtown Alignment</a:t>
            </a:r>
          </a:p>
        </p:txBody>
      </p:sp>
      <p:sp>
        <p:nvSpPr>
          <p:cNvPr id="12" name="Text Placeholder 7">
            <a:extLst>
              <a:ext uri="{FF2B5EF4-FFF2-40B4-BE49-F238E27FC236}">
                <a16:creationId xmlns:a16="http://schemas.microsoft.com/office/drawing/2014/main" id="{194CAEBC-7B89-47B7-8D0D-D11692C22DB1}"/>
              </a:ext>
            </a:extLst>
          </p:cNvPr>
          <p:cNvSpPr txBox="1">
            <a:spLocks/>
          </p:cNvSpPr>
          <p:nvPr/>
        </p:nvSpPr>
        <p:spPr>
          <a:xfrm>
            <a:off x="5929715" y="6091999"/>
            <a:ext cx="3356894" cy="295190"/>
          </a:xfrm>
          <a:prstGeom prst="rect">
            <a:avLst/>
          </a:prstGeom>
        </p:spPr>
        <p:txBody>
          <a:bodyPr vert="horz" wrap="square" lIns="0" tIns="0" rIns="0" bIns="0" anchor="ctr" anchorCtr="0"/>
          <a:lstStyle>
            <a:lvl1pPr marL="0" indent="0" algn="l" defTabSz="914400" rtl="0" eaLnBrk="1" latinLnBrk="0" hangingPunct="1">
              <a:lnSpc>
                <a:spcPct val="150000"/>
              </a:lnSpc>
              <a:spcBef>
                <a:spcPts val="1000"/>
              </a:spcBef>
              <a:buFont typeface="Arial" panose="020B0604020202020204" pitchFamily="34" charset="0"/>
              <a:buNone/>
              <a:defRPr sz="2200" kern="1200" spc="30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500" i="1" spc="0" dirty="0">
                <a:solidFill>
                  <a:schemeClr val="accent2"/>
                </a:solidFill>
                <a:latin typeface="Sentinel Semibold"/>
                <a:ea typeface="Roboto"/>
                <a:cs typeface="Arial"/>
              </a:rPr>
              <a:t>Line 5: </a:t>
            </a:r>
            <a:r>
              <a:rPr lang="en-US" sz="1500" i="1" spc="0" dirty="0" smtClean="0">
                <a:solidFill>
                  <a:schemeClr val="accent2"/>
                </a:solidFill>
                <a:latin typeface="Sentinel Semibold"/>
                <a:ea typeface="Roboto"/>
                <a:cs typeface="Arial"/>
              </a:rPr>
              <a:t>New </a:t>
            </a:r>
            <a:r>
              <a:rPr lang="en-US" sz="1500" i="1" spc="0" dirty="0">
                <a:solidFill>
                  <a:schemeClr val="accent2"/>
                </a:solidFill>
                <a:latin typeface="Sentinel Semibold"/>
                <a:ea typeface="Roboto"/>
                <a:cs typeface="Arial"/>
              </a:rPr>
              <a:t>Downtown Alignment</a:t>
            </a:r>
          </a:p>
        </p:txBody>
      </p:sp>
      <p:sp>
        <p:nvSpPr>
          <p:cNvPr id="14" name="Google Shape;391;p51">
            <a:extLst>
              <a:ext uri="{FF2B5EF4-FFF2-40B4-BE49-F238E27FC236}">
                <a16:creationId xmlns:a16="http://schemas.microsoft.com/office/drawing/2014/main" id="{7DB4FD6C-0767-42EF-8B12-4A84D0F3EF8B}"/>
              </a:ext>
            </a:extLst>
          </p:cNvPr>
          <p:cNvSpPr txBox="1">
            <a:spLocks/>
          </p:cNvSpPr>
          <p:nvPr/>
        </p:nvSpPr>
        <p:spPr>
          <a:xfrm>
            <a:off x="7183011" y="553934"/>
            <a:ext cx="4352275" cy="84511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300" b="1" dirty="0">
                <a:solidFill>
                  <a:schemeClr val="bg2">
                    <a:lumMod val="25000"/>
                  </a:schemeClr>
                </a:solidFill>
                <a:latin typeface="Arial"/>
                <a:ea typeface="Roboto"/>
                <a:cs typeface="Arial"/>
              </a:rPr>
              <a:t>Line 5 </a:t>
            </a:r>
            <a:r>
              <a:rPr lang="en-US" sz="1300" dirty="0">
                <a:solidFill>
                  <a:schemeClr val="bg2">
                    <a:lumMod val="25000"/>
                  </a:schemeClr>
                </a:solidFill>
                <a:latin typeface="Arial"/>
                <a:ea typeface="Roboto"/>
                <a:cs typeface="Arial"/>
              </a:rPr>
              <a:t>will move to High Street in both directions in downtown Columbus. </a:t>
            </a:r>
            <a:r>
              <a:rPr lang="en-US" sz="1300" dirty="0" smtClean="0">
                <a:solidFill>
                  <a:schemeClr val="bg2">
                    <a:lumMod val="25000"/>
                  </a:schemeClr>
                </a:solidFill>
                <a:latin typeface="Arial"/>
                <a:ea typeface="Roboto"/>
                <a:cs typeface="Arial"/>
              </a:rPr>
              <a:t>The change </a:t>
            </a:r>
            <a:r>
              <a:rPr lang="en-US" sz="1300" dirty="0">
                <a:solidFill>
                  <a:schemeClr val="bg2">
                    <a:lumMod val="25000"/>
                  </a:schemeClr>
                </a:solidFill>
                <a:latin typeface="Arial"/>
                <a:ea typeface="Roboto"/>
                <a:cs typeface="Arial"/>
              </a:rPr>
              <a:t>will provide a simple, more direct route through Downtown. </a:t>
            </a:r>
            <a:endParaRPr lang="en-US" sz="1300" dirty="0">
              <a:solidFill>
                <a:schemeClr val="bg2">
                  <a:lumMod val="25000"/>
                </a:schemeClr>
              </a:solidFill>
              <a:latin typeface="Arial" panose="020B0604020202020204" pitchFamily="34" charset="0"/>
              <a:cs typeface="Arial" panose="020B0604020202020204" pitchFamily="34" charset="0"/>
            </a:endParaRPr>
          </a:p>
        </p:txBody>
      </p:sp>
      <p:sp>
        <p:nvSpPr>
          <p:cNvPr id="10" name="Google Shape;390;p51">
            <a:extLst>
              <a:ext uri="{FF2B5EF4-FFF2-40B4-BE49-F238E27FC236}">
                <a16:creationId xmlns:a16="http://schemas.microsoft.com/office/drawing/2014/main" id="{4068099D-89AA-BF41-8E5F-684EFE86B07C}"/>
              </a:ext>
            </a:extLst>
          </p:cNvPr>
          <p:cNvSpPr txBox="1">
            <a:spLocks/>
          </p:cNvSpPr>
          <p:nvPr/>
        </p:nvSpPr>
        <p:spPr>
          <a:xfrm>
            <a:off x="852609" y="1020435"/>
            <a:ext cx="8318157" cy="5462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rgbClr val="002060"/>
              </a:buClr>
              <a:buSzPts val="5264"/>
              <a:buFont typeface="Avenir"/>
              <a:buNone/>
            </a:pPr>
            <a:r>
              <a:rPr lang="en-US" sz="4400" b="1" dirty="0" smtClean="0">
                <a:solidFill>
                  <a:schemeClr val="accent1"/>
                </a:solidFill>
                <a:latin typeface="Arial" panose="020B0604020202020204" pitchFamily="34" charset="0"/>
                <a:cs typeface="Arial" panose="020B0604020202020204" pitchFamily="34" charset="0"/>
              </a:rPr>
              <a:t>Line 5 Realignment</a:t>
            </a:r>
            <a:endParaRPr lang="en-US" sz="4400" b="1" dirty="0">
              <a:solidFill>
                <a:schemeClr val="accent1"/>
              </a:solidFill>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2609" y="555013"/>
            <a:ext cx="4917996"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500" dirty="0"/>
              <a:t>SERVICE CHANGES</a:t>
            </a:r>
          </a:p>
        </p:txBody>
      </p:sp>
    </p:spTree>
    <p:extLst>
      <p:ext uri="{BB962C8B-B14F-4D97-AF65-F5344CB8AC3E}">
        <p14:creationId xmlns:p14="http://schemas.microsoft.com/office/powerpoint/2010/main" val="75464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2684" y="1625406"/>
            <a:ext cx="4577670" cy="440772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285" y="1602994"/>
            <a:ext cx="4581143" cy="4414688"/>
          </a:xfrm>
          <a:prstGeom prst="rect">
            <a:avLst/>
          </a:prstGeom>
        </p:spPr>
      </p:pic>
      <p:sp>
        <p:nvSpPr>
          <p:cNvPr id="9" name="Google Shape;391;p51">
            <a:extLst>
              <a:ext uri="{FF2B5EF4-FFF2-40B4-BE49-F238E27FC236}">
                <a16:creationId xmlns:a16="http://schemas.microsoft.com/office/drawing/2014/main" id="{86F00BAE-7B5D-A347-8BA7-9D5893A0FCE4}"/>
              </a:ext>
            </a:extLst>
          </p:cNvPr>
          <p:cNvSpPr txBox="1">
            <a:spLocks/>
          </p:cNvSpPr>
          <p:nvPr/>
        </p:nvSpPr>
        <p:spPr>
          <a:xfrm>
            <a:off x="7181526" y="592189"/>
            <a:ext cx="4352275" cy="84511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300" b="1" dirty="0">
                <a:solidFill>
                  <a:schemeClr val="bg2">
                    <a:lumMod val="25000"/>
                  </a:schemeClr>
                </a:solidFill>
                <a:latin typeface="Arial"/>
                <a:ea typeface="Roboto"/>
                <a:cs typeface="Arial"/>
              </a:rPr>
              <a:t>Line 9 </a:t>
            </a:r>
            <a:r>
              <a:rPr lang="en-US" sz="1300" dirty="0">
                <a:solidFill>
                  <a:schemeClr val="bg2">
                    <a:lumMod val="25000"/>
                  </a:schemeClr>
                </a:solidFill>
                <a:latin typeface="Arial"/>
                <a:ea typeface="Roboto"/>
                <a:cs typeface="Arial"/>
              </a:rPr>
              <a:t>will move to Front Street in both directions in downtown Columbus. </a:t>
            </a:r>
            <a:r>
              <a:rPr lang="en-US" sz="1300" dirty="0" smtClean="0">
                <a:solidFill>
                  <a:schemeClr val="bg2">
                    <a:lumMod val="25000"/>
                  </a:schemeClr>
                </a:solidFill>
                <a:latin typeface="Arial"/>
                <a:ea typeface="Roboto"/>
                <a:cs typeface="Arial"/>
              </a:rPr>
              <a:t>The change </a:t>
            </a:r>
            <a:r>
              <a:rPr lang="en-US" sz="1300" dirty="0">
                <a:solidFill>
                  <a:schemeClr val="bg2">
                    <a:lumMod val="25000"/>
                  </a:schemeClr>
                </a:solidFill>
                <a:latin typeface="Arial"/>
                <a:ea typeface="Roboto"/>
                <a:cs typeface="Arial"/>
              </a:rPr>
              <a:t>will provide a simple, more direct route through Downtown. </a:t>
            </a:r>
            <a:endParaRPr lang="en-US" sz="1300" dirty="0">
              <a:solidFill>
                <a:schemeClr val="bg2">
                  <a:lumMod val="25000"/>
                </a:schemeClr>
              </a:solidFill>
              <a:latin typeface="Arial" panose="020B0604020202020204" pitchFamily="34" charset="0"/>
              <a:cs typeface="Arial" panose="020B0604020202020204" pitchFamily="34" charset="0"/>
            </a:endParaRPr>
          </a:p>
        </p:txBody>
      </p:sp>
      <p:sp>
        <p:nvSpPr>
          <p:cNvPr id="10"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3286" y="6029369"/>
            <a:ext cx="4581142" cy="272867"/>
          </a:xfrm>
          <a:prstGeom prst="rect">
            <a:avLst/>
          </a:prstGeom>
        </p:spPr>
        <p:txBody>
          <a:bodyPr vert="horz" wrap="square" lIns="0" tIns="0" rIns="0" bIns="0" anchor="ctr"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lgn="ctr">
              <a:lnSpc>
                <a:spcPct val="100000"/>
              </a:lnSpc>
            </a:pPr>
            <a:r>
              <a:rPr lang="en-US" sz="1500" i="1" spc="0" dirty="0">
                <a:solidFill>
                  <a:schemeClr val="accent2"/>
                </a:solidFill>
                <a:latin typeface="Sentinel Semibold" pitchFamily="50" charset="0"/>
              </a:rPr>
              <a:t>Line 9: </a:t>
            </a:r>
            <a:r>
              <a:rPr lang="en-US" sz="1500" i="1" spc="0" dirty="0" smtClean="0">
                <a:solidFill>
                  <a:schemeClr val="accent2"/>
                </a:solidFill>
                <a:latin typeface="Sentinel Semibold" pitchFamily="50" charset="0"/>
              </a:rPr>
              <a:t>Discontinued </a:t>
            </a:r>
            <a:r>
              <a:rPr lang="en-US" sz="1500" i="1" spc="0" dirty="0">
                <a:solidFill>
                  <a:schemeClr val="accent2"/>
                </a:solidFill>
                <a:latin typeface="Sentinel Semibold" pitchFamily="50" charset="0"/>
              </a:rPr>
              <a:t>Downtown Alignment</a:t>
            </a:r>
          </a:p>
        </p:txBody>
      </p:sp>
      <p:sp>
        <p:nvSpPr>
          <p:cNvPr id="11"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6362084" y="6019751"/>
            <a:ext cx="3398870" cy="295190"/>
          </a:xfrm>
          <a:prstGeom prst="rect">
            <a:avLst/>
          </a:prstGeom>
        </p:spPr>
        <p:txBody>
          <a:bodyPr vert="horz" wrap="square" lIns="0" tIns="0" rIns="0" bIns="0" anchor="ctr"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lgn="ctr">
              <a:lnSpc>
                <a:spcPct val="100000"/>
              </a:lnSpc>
            </a:pPr>
            <a:r>
              <a:rPr lang="en-US" sz="1500" i="1" spc="0" dirty="0">
                <a:solidFill>
                  <a:schemeClr val="accent2"/>
                </a:solidFill>
                <a:latin typeface="Sentinel Semibold" pitchFamily="50" charset="0"/>
              </a:rPr>
              <a:t>Line 9: </a:t>
            </a:r>
            <a:r>
              <a:rPr lang="en-US" sz="1500" i="1" spc="0" dirty="0" smtClean="0">
                <a:solidFill>
                  <a:schemeClr val="accent2"/>
                </a:solidFill>
                <a:latin typeface="Sentinel Semibold" pitchFamily="50" charset="0"/>
              </a:rPr>
              <a:t>New </a:t>
            </a:r>
            <a:r>
              <a:rPr lang="en-US" sz="1500" i="1" spc="0" dirty="0">
                <a:solidFill>
                  <a:schemeClr val="accent2"/>
                </a:solidFill>
                <a:latin typeface="Sentinel Semibold" pitchFamily="50" charset="0"/>
              </a:rPr>
              <a:t>Downtown Alignment</a:t>
            </a:r>
          </a:p>
        </p:txBody>
      </p:sp>
      <p:pic>
        <p:nvPicPr>
          <p:cNvPr id="4" name="Picture 5" descr="Graphical user interface, application&#10;&#10;Description automatically generated">
            <a:extLst>
              <a:ext uri="{FF2B5EF4-FFF2-40B4-BE49-F238E27FC236}">
                <a16:creationId xmlns:a16="http://schemas.microsoft.com/office/drawing/2014/main" id="{1DA96548-81BE-4822-97CD-71D537FB7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88777" y="4411183"/>
            <a:ext cx="1645024" cy="1600638"/>
          </a:xfrm>
          <a:prstGeom prst="rect">
            <a:avLst/>
          </a:prstGeom>
        </p:spPr>
      </p:pic>
      <p:sp>
        <p:nvSpPr>
          <p:cNvPr id="13" name="Google Shape;390;p51">
            <a:extLst>
              <a:ext uri="{FF2B5EF4-FFF2-40B4-BE49-F238E27FC236}">
                <a16:creationId xmlns:a16="http://schemas.microsoft.com/office/drawing/2014/main" id="{4068099D-89AA-BF41-8E5F-684EFE86B07C}"/>
              </a:ext>
            </a:extLst>
          </p:cNvPr>
          <p:cNvSpPr txBox="1">
            <a:spLocks/>
          </p:cNvSpPr>
          <p:nvPr/>
        </p:nvSpPr>
        <p:spPr>
          <a:xfrm>
            <a:off x="852609" y="1020435"/>
            <a:ext cx="8318157" cy="5462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rgbClr val="002060"/>
              </a:buClr>
              <a:buSzPts val="5264"/>
              <a:buFont typeface="Avenir"/>
              <a:buNone/>
            </a:pPr>
            <a:r>
              <a:rPr lang="en-US" sz="4400" b="1" dirty="0" smtClean="0">
                <a:solidFill>
                  <a:schemeClr val="accent1"/>
                </a:solidFill>
                <a:latin typeface="Arial" panose="020B0604020202020204" pitchFamily="34" charset="0"/>
                <a:cs typeface="Arial" panose="020B0604020202020204" pitchFamily="34" charset="0"/>
              </a:rPr>
              <a:t>Line 9 Realignment</a:t>
            </a:r>
            <a:endParaRPr lang="en-US" sz="4400" b="1" dirty="0">
              <a:solidFill>
                <a:schemeClr val="accent1"/>
              </a:solidFill>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2609" y="555013"/>
            <a:ext cx="4917996"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500" dirty="0"/>
              <a:t>SERVICE CHANGES</a:t>
            </a:r>
          </a:p>
        </p:txBody>
      </p:sp>
    </p:spTree>
    <p:extLst>
      <p:ext uri="{BB962C8B-B14F-4D97-AF65-F5344CB8AC3E}">
        <p14:creationId xmlns:p14="http://schemas.microsoft.com/office/powerpoint/2010/main" val="22393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873" y="1977821"/>
            <a:ext cx="5347394" cy="34496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650" y="1977821"/>
            <a:ext cx="5329762" cy="3449600"/>
          </a:xfrm>
          <a:prstGeom prst="rect">
            <a:avLst/>
          </a:prstGeom>
        </p:spPr>
      </p:pic>
      <p:sp>
        <p:nvSpPr>
          <p:cNvPr id="9" name="Google Shape;391;p51">
            <a:extLst>
              <a:ext uri="{FF2B5EF4-FFF2-40B4-BE49-F238E27FC236}">
                <a16:creationId xmlns:a16="http://schemas.microsoft.com/office/drawing/2014/main" id="{86F00BAE-7B5D-A347-8BA7-9D5893A0FCE4}"/>
              </a:ext>
            </a:extLst>
          </p:cNvPr>
          <p:cNvSpPr txBox="1">
            <a:spLocks/>
          </p:cNvSpPr>
          <p:nvPr/>
        </p:nvSpPr>
        <p:spPr>
          <a:xfrm>
            <a:off x="7183011" y="553934"/>
            <a:ext cx="4352275" cy="84511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300" b="1" dirty="0">
                <a:solidFill>
                  <a:schemeClr val="bg2">
                    <a:lumMod val="25000"/>
                  </a:schemeClr>
                </a:solidFill>
                <a:latin typeface="Arial"/>
                <a:ea typeface="Roboto"/>
                <a:cs typeface="Arial"/>
              </a:rPr>
              <a:t>Line </a:t>
            </a:r>
            <a:r>
              <a:rPr lang="en-US" sz="1300" b="1" dirty="0" smtClean="0">
                <a:solidFill>
                  <a:schemeClr val="bg2">
                    <a:lumMod val="25000"/>
                  </a:schemeClr>
                </a:solidFill>
                <a:latin typeface="Arial"/>
                <a:ea typeface="Roboto"/>
                <a:cs typeface="Arial"/>
              </a:rPr>
              <a:t>51 </a:t>
            </a:r>
            <a:r>
              <a:rPr lang="en-US" sz="1300" dirty="0">
                <a:solidFill>
                  <a:schemeClr val="bg2">
                    <a:lumMod val="25000"/>
                  </a:schemeClr>
                </a:solidFill>
                <a:latin typeface="Arial"/>
                <a:ea typeface="Roboto"/>
                <a:cs typeface="Arial"/>
              </a:rPr>
              <a:t>will move to </a:t>
            </a:r>
            <a:r>
              <a:rPr lang="en-US" sz="1300" dirty="0" smtClean="0">
                <a:solidFill>
                  <a:schemeClr val="bg2">
                    <a:lumMod val="25000"/>
                  </a:schemeClr>
                </a:solidFill>
                <a:latin typeface="Arial"/>
                <a:ea typeface="Roboto"/>
                <a:cs typeface="Arial"/>
              </a:rPr>
              <a:t>Livingston Avenue in the eastbound direction heading to Reynoldsburg. The change will provide a more direct route exiting Downtown. </a:t>
            </a:r>
            <a:endParaRPr lang="en-US" sz="1300" dirty="0">
              <a:solidFill>
                <a:schemeClr val="bg2">
                  <a:lumMod val="25000"/>
                </a:schemeClr>
              </a:solidFill>
              <a:latin typeface="Arial" panose="020B0604020202020204" pitchFamily="34" charset="0"/>
              <a:cs typeface="Arial" panose="020B0604020202020204" pitchFamily="34" charset="0"/>
            </a:endParaRPr>
          </a:p>
        </p:txBody>
      </p:sp>
      <p:sp>
        <p:nvSpPr>
          <p:cNvPr id="10"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1534021" y="5502193"/>
            <a:ext cx="3969019" cy="272867"/>
          </a:xfrm>
          <a:prstGeom prst="rect">
            <a:avLst/>
          </a:prstGeom>
        </p:spPr>
        <p:txBody>
          <a:bodyPr vert="horz" wrap="square" lIns="0" tIns="0" rIns="0" bIns="0" anchor="ctr"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lgn="ctr">
              <a:lnSpc>
                <a:spcPct val="100000"/>
              </a:lnSpc>
            </a:pPr>
            <a:r>
              <a:rPr lang="en-US" sz="1500" i="1" spc="0" dirty="0">
                <a:solidFill>
                  <a:schemeClr val="accent2"/>
                </a:solidFill>
                <a:latin typeface="Sentinel Semibold" pitchFamily="50" charset="0"/>
              </a:rPr>
              <a:t>Line </a:t>
            </a:r>
            <a:r>
              <a:rPr lang="en-US" sz="1500" i="1" spc="0" dirty="0" smtClean="0">
                <a:solidFill>
                  <a:schemeClr val="accent2"/>
                </a:solidFill>
                <a:latin typeface="Sentinel Semibold" pitchFamily="50" charset="0"/>
              </a:rPr>
              <a:t>51: Discontinued Downtown </a:t>
            </a:r>
            <a:r>
              <a:rPr lang="en-US" sz="1500" i="1" spc="0" dirty="0">
                <a:solidFill>
                  <a:schemeClr val="accent2"/>
                </a:solidFill>
                <a:latin typeface="Sentinel Semibold" pitchFamily="50" charset="0"/>
              </a:rPr>
              <a:t>Alignment</a:t>
            </a:r>
          </a:p>
        </p:txBody>
      </p:sp>
      <p:sp>
        <p:nvSpPr>
          <p:cNvPr id="11"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6450892" y="5502193"/>
            <a:ext cx="3398870" cy="295190"/>
          </a:xfrm>
          <a:prstGeom prst="rect">
            <a:avLst/>
          </a:prstGeom>
        </p:spPr>
        <p:txBody>
          <a:bodyPr vert="horz" wrap="square" lIns="0" tIns="0" rIns="0" bIns="0" anchor="ctr"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lgn="ctr">
              <a:lnSpc>
                <a:spcPct val="100000"/>
              </a:lnSpc>
            </a:pPr>
            <a:r>
              <a:rPr lang="en-US" sz="1500" i="1" spc="0" dirty="0">
                <a:solidFill>
                  <a:schemeClr val="accent2"/>
                </a:solidFill>
                <a:latin typeface="Sentinel Semibold" pitchFamily="50" charset="0"/>
              </a:rPr>
              <a:t>Line </a:t>
            </a:r>
            <a:r>
              <a:rPr lang="en-US" sz="1500" i="1" spc="0" dirty="0" smtClean="0">
                <a:solidFill>
                  <a:schemeClr val="accent2"/>
                </a:solidFill>
                <a:latin typeface="Sentinel Semibold" pitchFamily="50" charset="0"/>
              </a:rPr>
              <a:t>51: New </a:t>
            </a:r>
            <a:r>
              <a:rPr lang="en-US" sz="1500" i="1" spc="0" dirty="0">
                <a:solidFill>
                  <a:schemeClr val="accent2"/>
                </a:solidFill>
                <a:latin typeface="Sentinel Semibold" pitchFamily="50" charset="0"/>
              </a:rPr>
              <a:t>Downtown Alignment</a:t>
            </a:r>
          </a:p>
        </p:txBody>
      </p:sp>
      <p:pic>
        <p:nvPicPr>
          <p:cNvPr id="4" name="Picture 5" descr="Graphical user interface, application&#10;&#10;Description automatically generated">
            <a:extLst>
              <a:ext uri="{FF2B5EF4-FFF2-40B4-BE49-F238E27FC236}">
                <a16:creationId xmlns:a16="http://schemas.microsoft.com/office/drawing/2014/main" id="{1DA96548-81BE-4822-97CD-71D537FB7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17242" y="4566708"/>
            <a:ext cx="1645024" cy="1600638"/>
          </a:xfrm>
          <a:prstGeom prst="rect">
            <a:avLst/>
          </a:prstGeom>
        </p:spPr>
      </p:pic>
      <p:sp>
        <p:nvSpPr>
          <p:cNvPr id="13" name="Google Shape;390;p51">
            <a:extLst>
              <a:ext uri="{FF2B5EF4-FFF2-40B4-BE49-F238E27FC236}">
                <a16:creationId xmlns:a16="http://schemas.microsoft.com/office/drawing/2014/main" id="{4068099D-89AA-BF41-8E5F-684EFE86B07C}"/>
              </a:ext>
            </a:extLst>
          </p:cNvPr>
          <p:cNvSpPr txBox="1">
            <a:spLocks/>
          </p:cNvSpPr>
          <p:nvPr/>
        </p:nvSpPr>
        <p:spPr>
          <a:xfrm>
            <a:off x="852609" y="1020435"/>
            <a:ext cx="8318157" cy="5462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Clr>
                <a:srgbClr val="002060"/>
              </a:buClr>
              <a:buSzPts val="5264"/>
              <a:buFont typeface="Avenir"/>
              <a:buNone/>
            </a:pPr>
            <a:r>
              <a:rPr lang="en-US" sz="4400" b="1" dirty="0" smtClean="0">
                <a:solidFill>
                  <a:schemeClr val="accent1"/>
                </a:solidFill>
                <a:latin typeface="Arial" panose="020B0604020202020204" pitchFamily="34" charset="0"/>
                <a:cs typeface="Arial" panose="020B0604020202020204" pitchFamily="34" charset="0"/>
              </a:rPr>
              <a:t>Line 51 Realignment</a:t>
            </a:r>
            <a:endParaRPr lang="en-US" sz="4400" b="1" dirty="0">
              <a:solidFill>
                <a:schemeClr val="accent1"/>
              </a:solidFill>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439CD8DB-8891-EC44-96A0-832B7BF230CC}"/>
              </a:ext>
            </a:extLst>
          </p:cNvPr>
          <p:cNvSpPr>
            <a:spLocks noGrp="1"/>
          </p:cNvSpPr>
          <p:nvPr>
            <p:ph type="body" sz="quarter" idx="10" hasCustomPrompt="1"/>
          </p:nvPr>
        </p:nvSpPr>
        <p:spPr>
          <a:xfrm>
            <a:off x="852609" y="555013"/>
            <a:ext cx="4917996" cy="454040"/>
          </a:xfrm>
          <a:prstGeom prst="rect">
            <a:avLst/>
          </a:prstGeom>
        </p:spPr>
        <p:txBody>
          <a:bodyPr vert="horz" wrap="square" lIns="0" tIns="0" rIns="0" bIns="0" anchor="t" anchorCtr="0"/>
          <a:lstStyle>
            <a:lvl1pPr marL="0" indent="0">
              <a:lnSpc>
                <a:spcPct val="150000"/>
              </a:lnSpc>
              <a:buNone/>
              <a:defRPr sz="2200" spc="300">
                <a:solidFill>
                  <a:schemeClr val="tx1">
                    <a:lumMod val="65000"/>
                    <a:lumOff val="3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500" dirty="0"/>
              <a:t>SERVICE CHANGES</a:t>
            </a:r>
          </a:p>
        </p:txBody>
      </p:sp>
    </p:spTree>
    <p:extLst>
      <p:ext uri="{BB962C8B-B14F-4D97-AF65-F5344CB8AC3E}">
        <p14:creationId xmlns:p14="http://schemas.microsoft.com/office/powerpoint/2010/main" val="423634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35" name="Google Shape;391;p51">
            <a:extLst>
              <a:ext uri="{FF2B5EF4-FFF2-40B4-BE49-F238E27FC236}">
                <a16:creationId xmlns:a16="http://schemas.microsoft.com/office/drawing/2014/main" id="{86F00BAE-7B5D-A347-8BA7-9D5893A0FCE4}"/>
              </a:ext>
            </a:extLst>
          </p:cNvPr>
          <p:cNvSpPr txBox="1">
            <a:spLocks/>
          </p:cNvSpPr>
          <p:nvPr/>
        </p:nvSpPr>
        <p:spPr>
          <a:xfrm>
            <a:off x="838200" y="1789260"/>
            <a:ext cx="4556760" cy="366666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400" dirty="0" smtClean="0">
                <a:solidFill>
                  <a:schemeClr val="bg2">
                    <a:lumMod val="25000"/>
                  </a:schemeClr>
                </a:solidFill>
                <a:latin typeface="Arial" panose="020B0604020202020204" pitchFamily="34" charset="0"/>
                <a:cs typeface="Arial" panose="020B0604020202020204" pitchFamily="34" charset="0"/>
              </a:rPr>
              <a:t>The Zoo Bus operates on Labor Day! Beginning Monday</a:t>
            </a:r>
            <a:r>
              <a:rPr lang="en-US" sz="1400" dirty="0">
                <a:solidFill>
                  <a:schemeClr val="bg2">
                    <a:lumMod val="25000"/>
                  </a:schemeClr>
                </a:solidFill>
                <a:latin typeface="Arial" panose="020B0604020202020204" pitchFamily="34" charset="0"/>
                <a:cs typeface="Arial" panose="020B0604020202020204" pitchFamily="34" charset="0"/>
              </a:rPr>
              <a:t>, September </a:t>
            </a:r>
            <a:r>
              <a:rPr lang="en-US" sz="1400" dirty="0" smtClean="0">
                <a:solidFill>
                  <a:schemeClr val="bg2">
                    <a:lumMod val="25000"/>
                  </a:schemeClr>
                </a:solidFill>
                <a:latin typeface="Arial" panose="020B0604020202020204" pitchFamily="34" charset="0"/>
                <a:cs typeface="Arial" panose="020B0604020202020204" pitchFamily="34" charset="0"/>
              </a:rPr>
              <a:t>6 and lasting through October 31,  </a:t>
            </a:r>
            <a:r>
              <a:rPr lang="en-US" sz="1400" dirty="0">
                <a:solidFill>
                  <a:schemeClr val="bg2">
                    <a:lumMod val="25000"/>
                  </a:schemeClr>
                </a:solidFill>
                <a:latin typeface="Arial" panose="020B0604020202020204" pitchFamily="34" charset="0"/>
                <a:cs typeface="Arial" panose="020B0604020202020204" pitchFamily="34" charset="0"/>
              </a:rPr>
              <a:t>the Zoo Bus will operate </a:t>
            </a:r>
            <a:r>
              <a:rPr lang="en-US" sz="1400" dirty="0" smtClean="0">
                <a:solidFill>
                  <a:schemeClr val="bg2">
                    <a:lumMod val="25000"/>
                  </a:schemeClr>
                </a:solidFill>
                <a:latin typeface="Arial" panose="020B0604020202020204" pitchFamily="34" charset="0"/>
                <a:cs typeface="Arial" panose="020B0604020202020204" pitchFamily="34" charset="0"/>
              </a:rPr>
              <a:t>on Friday</a:t>
            </a:r>
            <a:r>
              <a:rPr lang="en-US" sz="1400" dirty="0">
                <a:solidFill>
                  <a:schemeClr val="bg2">
                    <a:lumMod val="25000"/>
                  </a:schemeClr>
                </a:solidFill>
                <a:latin typeface="Arial" panose="020B0604020202020204" pitchFamily="34" charset="0"/>
                <a:cs typeface="Arial" panose="020B0604020202020204" pitchFamily="34" charset="0"/>
              </a:rPr>
              <a:t>, Saturday and Sundays only. </a:t>
            </a:r>
            <a:endParaRPr lang="en-US" sz="1400" dirty="0" smtClean="0">
              <a:solidFill>
                <a:schemeClr val="bg2">
                  <a:lumMod val="25000"/>
                </a:schemeClr>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400" dirty="0">
              <a:solidFill>
                <a:schemeClr val="bg2">
                  <a:lumMod val="25000"/>
                </a:schemeClr>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chemeClr val="bg2">
                    <a:lumMod val="25000"/>
                  </a:schemeClr>
                </a:solidFill>
                <a:latin typeface="Arial" panose="020B0604020202020204" pitchFamily="34" charset="0"/>
                <a:cs typeface="Arial" panose="020B0604020202020204" pitchFamily="34" charset="0"/>
              </a:rPr>
              <a:t>For more information about COTA Zoo Bus service, visit </a:t>
            </a:r>
            <a:r>
              <a:rPr lang="en-US" sz="1400" b="1" dirty="0">
                <a:solidFill>
                  <a:schemeClr val="accent2"/>
                </a:solidFill>
                <a:latin typeface="Arial" panose="020B0604020202020204" pitchFamily="34" charset="0"/>
                <a:cs typeface="Arial" panose="020B0604020202020204" pitchFamily="34" charset="0"/>
              </a:rPr>
              <a:t>COTA.com/</a:t>
            </a:r>
            <a:r>
              <a:rPr lang="en-US" sz="1400" b="1" dirty="0" err="1">
                <a:solidFill>
                  <a:schemeClr val="accent2"/>
                </a:solidFill>
                <a:latin typeface="Arial" panose="020B0604020202020204" pitchFamily="34" charset="0"/>
                <a:cs typeface="Arial" panose="020B0604020202020204" pitchFamily="34" charset="0"/>
              </a:rPr>
              <a:t>ZooBus</a:t>
            </a:r>
            <a:r>
              <a:rPr lang="en-US" sz="1400" b="1" dirty="0">
                <a:solidFill>
                  <a:schemeClr val="accent2"/>
                </a:solidFill>
                <a:latin typeface="Arial" panose="020B0604020202020204" pitchFamily="34" charset="0"/>
                <a:cs typeface="Arial" panose="020B0604020202020204" pitchFamily="34" charset="0"/>
              </a:rPr>
              <a:t> </a:t>
            </a:r>
            <a:r>
              <a:rPr lang="en-US" sz="1400" dirty="0">
                <a:solidFill>
                  <a:schemeClr val="bg2">
                    <a:lumMod val="25000"/>
                  </a:schemeClr>
                </a:solidFill>
                <a:latin typeface="Arial" panose="020B0604020202020204" pitchFamily="34" charset="0"/>
                <a:cs typeface="Arial" panose="020B0604020202020204" pitchFamily="34" charset="0"/>
              </a:rPr>
              <a:t>or call </a:t>
            </a:r>
            <a:r>
              <a:rPr lang="en-US" sz="1400" b="1" dirty="0">
                <a:solidFill>
                  <a:schemeClr val="accent2"/>
                </a:solidFill>
                <a:latin typeface="Arial" panose="020B0604020202020204" pitchFamily="34" charset="0"/>
                <a:cs typeface="Arial" panose="020B0604020202020204" pitchFamily="34" charset="0"/>
              </a:rPr>
              <a:t>(614) 228-1776</a:t>
            </a:r>
            <a:r>
              <a:rPr lang="en-US" sz="1400" dirty="0">
                <a:solidFill>
                  <a:schemeClr val="bg2">
                    <a:lumMod val="25000"/>
                  </a:schemeClr>
                </a:solidFill>
                <a:latin typeface="Arial" panose="020B0604020202020204" pitchFamily="34" charset="0"/>
                <a:cs typeface="Arial" panose="020B0604020202020204" pitchFamily="34" charset="0"/>
              </a:rPr>
              <a:t>. For Zoo </a:t>
            </a:r>
            <a:br>
              <a:rPr lang="en-US" sz="1400" dirty="0">
                <a:solidFill>
                  <a:schemeClr val="bg2">
                    <a:lumMod val="25000"/>
                  </a:schemeClr>
                </a:solidFill>
                <a:latin typeface="Arial" panose="020B0604020202020204" pitchFamily="34" charset="0"/>
                <a:cs typeface="Arial" panose="020B0604020202020204" pitchFamily="34" charset="0"/>
              </a:rPr>
            </a:br>
            <a:r>
              <a:rPr lang="en-US" sz="1400" dirty="0">
                <a:solidFill>
                  <a:schemeClr val="bg2">
                    <a:lumMod val="25000"/>
                  </a:schemeClr>
                </a:solidFill>
                <a:latin typeface="Arial" panose="020B0604020202020204" pitchFamily="34" charset="0"/>
                <a:cs typeface="Arial" panose="020B0604020202020204" pitchFamily="34" charset="0"/>
              </a:rPr>
              <a:t>and </a:t>
            </a:r>
            <a:r>
              <a:rPr lang="en-US" sz="1400" dirty="0" err="1">
                <a:solidFill>
                  <a:schemeClr val="bg2">
                    <a:lumMod val="25000"/>
                  </a:schemeClr>
                </a:solidFill>
                <a:latin typeface="Arial" panose="020B0604020202020204" pitchFamily="34" charset="0"/>
                <a:cs typeface="Arial" panose="020B0604020202020204" pitchFamily="34" charset="0"/>
              </a:rPr>
              <a:t>Zoombezi</a:t>
            </a:r>
            <a:r>
              <a:rPr lang="en-US" sz="1400" dirty="0">
                <a:solidFill>
                  <a:schemeClr val="bg2">
                    <a:lumMod val="25000"/>
                  </a:schemeClr>
                </a:solidFill>
                <a:latin typeface="Arial" panose="020B0604020202020204" pitchFamily="34" charset="0"/>
                <a:cs typeface="Arial" panose="020B0604020202020204" pitchFamily="34" charset="0"/>
              </a:rPr>
              <a:t> Bay hours, visit </a:t>
            </a:r>
            <a:r>
              <a:rPr lang="en-US" sz="1400" b="1" dirty="0">
                <a:solidFill>
                  <a:schemeClr val="bg2">
                    <a:lumMod val="25000"/>
                  </a:schemeClr>
                </a:solidFill>
                <a:latin typeface="Arial" panose="020B0604020202020204" pitchFamily="34" charset="0"/>
                <a:cs typeface="Arial" panose="020B0604020202020204" pitchFamily="34" charset="0"/>
              </a:rPr>
              <a:t>columbuszoo.org</a:t>
            </a:r>
            <a:r>
              <a:rPr lang="en-US" sz="1400" dirty="0">
                <a:solidFill>
                  <a:schemeClr val="bg2">
                    <a:lumMod val="25000"/>
                  </a:schemeClr>
                </a:solidFill>
                <a:latin typeface="Arial" panose="020B0604020202020204" pitchFamily="34" charset="0"/>
                <a:cs typeface="Arial" panose="020B0604020202020204" pitchFamily="34" charset="0"/>
              </a:rPr>
              <a:t>.</a:t>
            </a:r>
          </a:p>
        </p:txBody>
      </p:sp>
      <p:pic>
        <p:nvPicPr>
          <p:cNvPr id="4" name="Picture 3" descr="A person sitting on a rock&#10;&#10;Description automatically generated with low confidence">
            <a:extLst>
              <a:ext uri="{FF2B5EF4-FFF2-40B4-BE49-F238E27FC236}">
                <a16:creationId xmlns:a16="http://schemas.microsoft.com/office/drawing/2014/main" id="{E27C48FB-D29B-7E44-800A-7F06E31BBF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2242" y="0"/>
            <a:ext cx="5879758" cy="6858000"/>
          </a:xfrm>
          <a:prstGeom prst="rect">
            <a:avLst/>
          </a:prstGeom>
        </p:spPr>
      </p:pic>
      <p:sp>
        <p:nvSpPr>
          <p:cNvPr id="7" name="Title 1">
            <a:extLst>
              <a:ext uri="{FF2B5EF4-FFF2-40B4-BE49-F238E27FC236}">
                <a16:creationId xmlns:a16="http://schemas.microsoft.com/office/drawing/2014/main" id="{F9C5DBC8-E339-3A4A-9C2C-D309306F735B}"/>
              </a:ext>
            </a:extLst>
          </p:cNvPr>
          <p:cNvSpPr txBox="1">
            <a:spLocks/>
          </p:cNvSpPr>
          <p:nvPr/>
        </p:nvSpPr>
        <p:spPr>
          <a:xfrm>
            <a:off x="853650" y="620237"/>
            <a:ext cx="5561222"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Zoo Bus Service</a:t>
            </a:r>
            <a:endParaRPr lang="en-US" sz="4000" dirty="0"/>
          </a:p>
        </p:txBody>
      </p:sp>
    </p:spTree>
    <p:extLst>
      <p:ext uri="{BB962C8B-B14F-4D97-AF65-F5344CB8AC3E}">
        <p14:creationId xmlns:p14="http://schemas.microsoft.com/office/powerpoint/2010/main" val="131667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D97B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035D4-8AD7-DF40-A8FB-809BFA45AC81}"/>
              </a:ext>
            </a:extLst>
          </p:cNvPr>
          <p:cNvSpPr>
            <a:spLocks noGrp="1"/>
          </p:cNvSpPr>
          <p:nvPr>
            <p:ph type="title"/>
          </p:nvPr>
        </p:nvSpPr>
        <p:spPr>
          <a:xfrm>
            <a:off x="1187182" y="444360"/>
            <a:ext cx="8856704" cy="895649"/>
          </a:xfrm>
        </p:spPr>
        <p:txBody>
          <a:bodyPr/>
          <a:lstStyle/>
          <a:p>
            <a:r>
              <a:rPr lang="en-US">
                <a:solidFill>
                  <a:srgbClr val="0D6186"/>
                </a:solidFill>
              </a:rPr>
              <a:t>Question &amp; Answer Chat</a:t>
            </a:r>
          </a:p>
        </p:txBody>
      </p:sp>
      <p:sp>
        <p:nvSpPr>
          <p:cNvPr id="5" name="Text Placeholder 4">
            <a:extLst>
              <a:ext uri="{FF2B5EF4-FFF2-40B4-BE49-F238E27FC236}">
                <a16:creationId xmlns:a16="http://schemas.microsoft.com/office/drawing/2014/main" id="{A9284118-A242-D946-BD2C-F1407D09C515}"/>
              </a:ext>
            </a:extLst>
          </p:cNvPr>
          <p:cNvSpPr txBox="1">
            <a:spLocks/>
          </p:cNvSpPr>
          <p:nvPr/>
        </p:nvSpPr>
        <p:spPr>
          <a:xfrm>
            <a:off x="1147696" y="1507277"/>
            <a:ext cx="9886064" cy="46932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solidFill>
                  <a:schemeClr val="bg1"/>
                </a:solidFill>
                <a:latin typeface="Open Sans"/>
                <a:ea typeface="Open Sans"/>
                <a:cs typeface="Open Sans"/>
              </a:rPr>
              <a:t>Have a question about the service changes?</a:t>
            </a:r>
          </a:p>
          <a:p>
            <a:pPr>
              <a:lnSpc>
                <a:spcPct val="100000"/>
              </a:lnSpc>
            </a:pPr>
            <a:r>
              <a:rPr lang="en-US" sz="2000" dirty="0">
                <a:solidFill>
                  <a:schemeClr val="bg1"/>
                </a:solidFill>
                <a:latin typeface="Open Sans"/>
                <a:ea typeface="Open Sans"/>
                <a:cs typeface="Open Sans"/>
              </a:rPr>
              <a:t>If joining via </a:t>
            </a:r>
            <a:r>
              <a:rPr lang="en-US" sz="2000" dirty="0" err="1">
                <a:solidFill>
                  <a:schemeClr val="bg1"/>
                </a:solidFill>
                <a:latin typeface="Open Sans"/>
                <a:ea typeface="Open Sans"/>
                <a:cs typeface="Open Sans"/>
              </a:rPr>
              <a:t>Webex</a:t>
            </a:r>
            <a:r>
              <a:rPr lang="en-US" sz="2000" dirty="0">
                <a:solidFill>
                  <a:schemeClr val="bg1"/>
                </a:solidFill>
                <a:latin typeface="Open Sans"/>
                <a:ea typeface="Open Sans"/>
                <a:cs typeface="Open Sans"/>
              </a:rPr>
              <a:t>, submit comments via the chat box.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a:solidFill>
                  <a:schemeClr val="bg1"/>
                </a:solidFill>
                <a:latin typeface="Open Sans"/>
                <a:ea typeface="Open Sans"/>
                <a:cs typeface="Open Sans"/>
              </a:rPr>
              <a:t>If joining via the phone, please wait to unmute yourself until directed by the moderator.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a:solidFill>
                  <a:schemeClr val="bg1"/>
                </a:solidFill>
                <a:latin typeface="Open Sans"/>
                <a:ea typeface="Open Sans"/>
                <a:cs typeface="Open Sans"/>
              </a:rPr>
              <a:t>If joining via Facebook Live, please comment your questions</a:t>
            </a:r>
            <a:r>
              <a:rPr lang="en-US" sz="2000" dirty="0">
                <a:latin typeface="Open Sans" panose="020B0606030504020204" pitchFamily="34" charset="0"/>
                <a:ea typeface="Open Sans" panose="020B0606030504020204" pitchFamily="34" charset="0"/>
                <a:cs typeface="Open Sans" panose="020B0606030504020204" pitchFamily="34" charset="0"/>
              </a:rPr>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solidFill>
                  <a:schemeClr val="bg1"/>
                </a:solidFill>
                <a:latin typeface="Open Sans"/>
                <a:ea typeface="Open Sans"/>
                <a:cs typeface="Open Sans"/>
              </a:rPr>
              <a:t>in the livestream.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smtClean="0">
                <a:solidFill>
                  <a:schemeClr val="bg1"/>
                </a:solidFill>
                <a:latin typeface="Open Sans"/>
                <a:ea typeface="Open Sans"/>
                <a:cs typeface="Open Sans"/>
              </a:rPr>
              <a:t>Visit </a:t>
            </a:r>
            <a:r>
              <a:rPr lang="en-US" sz="2000" dirty="0">
                <a:solidFill>
                  <a:schemeClr val="bg1"/>
                </a:solidFill>
                <a:latin typeface="Open Sans"/>
                <a:ea typeface="Open Sans"/>
                <a:cs typeface="Open Sans"/>
                <a:hlinkClick r:id="rId2">
                  <a:extLst>
                    <a:ext uri="{A12FA001-AC4F-418D-AE19-62706E023703}">
                      <ahyp:hlinkClr xmlns="" xmlns:ahyp="http://schemas.microsoft.com/office/drawing/2018/hyperlinkcolor" val="tx"/>
                    </a:ext>
                  </a:extLst>
                </a:hlinkClick>
              </a:rPr>
              <a:t>www.cota.com/contact</a:t>
            </a:r>
            <a:r>
              <a:rPr lang="en-US" sz="2000" dirty="0">
                <a:solidFill>
                  <a:schemeClr val="bg1"/>
                </a:solidFill>
                <a:latin typeface="Open Sans"/>
                <a:ea typeface="Open Sans"/>
                <a:cs typeface="Open Sans"/>
              </a:rPr>
              <a:t> to suggest how we can improve COTA’s service.</a:t>
            </a:r>
          </a:p>
          <a:p>
            <a:pPr marL="0" indent="0">
              <a:lnSpc>
                <a:spcPct val="100000"/>
              </a:lnSpc>
              <a:buNone/>
            </a:pPr>
            <a:endParaRPr lang="en-US" sz="3600" b="1" dirty="0">
              <a:solidFill>
                <a:schemeClr val="bg1"/>
              </a:solidFill>
              <a:latin typeface="Open Sans"/>
              <a:ea typeface="Open Sans"/>
              <a:cs typeface="Open Sans"/>
            </a:endParaRPr>
          </a:p>
          <a:p>
            <a:pPr marL="0" indent="0">
              <a:lnSpc>
                <a:spcPct val="100000"/>
              </a:lnSpc>
              <a:buNone/>
            </a:pPr>
            <a:r>
              <a:rPr lang="en-US" sz="3600" b="1" dirty="0" smtClean="0">
                <a:solidFill>
                  <a:schemeClr val="bg1"/>
                </a:solidFill>
                <a:latin typeface="Open Sans"/>
                <a:ea typeface="Open Sans"/>
                <a:cs typeface="Open Sans"/>
              </a:rPr>
              <a:t>Coming up next: Fare Policy &amp; New Fare Payment System</a:t>
            </a:r>
            <a:r>
              <a:rPr lang="en-US" sz="3600" b="1" dirty="0">
                <a:solidFill>
                  <a:schemeClr val="bg1"/>
                </a:solidFill>
                <a:latin typeface="Open Sans"/>
                <a:ea typeface="Open Sans"/>
                <a:cs typeface="Open Sans"/>
              </a:rPr>
              <a:t> </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336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81" y="2092558"/>
            <a:ext cx="8752685" cy="2215673"/>
          </a:xfrm>
        </p:spPr>
        <p:txBody>
          <a:bodyPr/>
          <a:lstStyle/>
          <a:p>
            <a:pPr>
              <a:lnSpc>
                <a:spcPct val="100000"/>
              </a:lnSpc>
            </a:pPr>
            <a:r>
              <a:rPr lang="en-US" sz="3600" dirty="0"/>
              <a:t>Fare Management System Upgrade &amp; Fare Changes under Consideration</a:t>
            </a:r>
          </a:p>
        </p:txBody>
      </p:sp>
      <p:sp>
        <p:nvSpPr>
          <p:cNvPr id="4" name="Text Placeholder 3">
            <a:extLst>
              <a:ext uri="{FF2B5EF4-FFF2-40B4-BE49-F238E27FC236}">
                <a16:creationId xmlns:a16="http://schemas.microsoft.com/office/drawing/2014/main" id="{14D4E916-8E06-7641-B20D-273902A96B83}"/>
              </a:ext>
            </a:extLst>
          </p:cNvPr>
          <p:cNvSpPr>
            <a:spLocks noGrp="1"/>
          </p:cNvSpPr>
          <p:nvPr>
            <p:ph type="body" sz="quarter" idx="13"/>
          </p:nvPr>
        </p:nvSpPr>
        <p:spPr>
          <a:xfrm>
            <a:off x="1187449" y="4145079"/>
            <a:ext cx="8220319" cy="479675"/>
          </a:xfrm>
        </p:spPr>
        <p:txBody>
          <a:bodyPr/>
          <a:lstStyle/>
          <a:p>
            <a:pPr lvl="0">
              <a:buClr>
                <a:schemeClr val="lt1"/>
              </a:buClr>
              <a:buSzPts val="2000"/>
            </a:pPr>
            <a:r>
              <a:rPr lang="en-US" dirty="0" smtClean="0"/>
              <a:t>August </a:t>
            </a:r>
            <a:r>
              <a:rPr lang="en-US" dirty="0" smtClean="0">
                <a:latin typeface="Georgia"/>
                <a:ea typeface="Georgia"/>
                <a:cs typeface="Georgia"/>
                <a:sym typeface="Georgia"/>
              </a:rPr>
              <a:t>2021</a:t>
            </a:r>
            <a:r>
              <a:rPr lang="en-US" dirty="0">
                <a:latin typeface="Georgia"/>
                <a:ea typeface="Georgia"/>
                <a:cs typeface="Georgia"/>
                <a:sym typeface="Georgia"/>
              </a:rPr>
              <a:t> </a:t>
            </a:r>
            <a:endParaRPr lang="en-US" dirty="0"/>
          </a:p>
        </p:txBody>
      </p:sp>
    </p:spTree>
    <p:extLst>
      <p:ext uri="{BB962C8B-B14F-4D97-AF65-F5344CB8AC3E}">
        <p14:creationId xmlns:p14="http://schemas.microsoft.com/office/powerpoint/2010/main" val="403709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207" y="1675820"/>
            <a:ext cx="9462890" cy="1898212"/>
          </a:xfrm>
        </p:spPr>
        <p:txBody>
          <a:bodyPr/>
          <a:lstStyle/>
          <a:p>
            <a:r>
              <a:rPr lang="en-US" sz="7000" dirty="0" smtClean="0">
                <a:latin typeface="Arial"/>
                <a:cs typeface="Arial"/>
              </a:rPr>
              <a:t>September </a:t>
            </a:r>
            <a:r>
              <a:rPr lang="en-US" sz="7000" dirty="0">
                <a:latin typeface="Arial"/>
                <a:cs typeface="Arial"/>
              </a:rPr>
              <a:t>2021 Service </a:t>
            </a:r>
            <a:r>
              <a:rPr lang="en-US" sz="7000" dirty="0" smtClean="0">
                <a:latin typeface="Arial"/>
                <a:cs typeface="Arial"/>
              </a:rPr>
              <a:t>Change &amp; Fare Policy Meetings</a:t>
            </a:r>
            <a:endParaRPr lang="en-US" sz="7000" dirty="0">
              <a:latin typeface="Arial"/>
              <a:cs typeface="Arial"/>
            </a:endParaRPr>
          </a:p>
        </p:txBody>
      </p:sp>
      <p:sp>
        <p:nvSpPr>
          <p:cNvPr id="4" name="Text Placeholder 3">
            <a:extLst>
              <a:ext uri="{FF2B5EF4-FFF2-40B4-BE49-F238E27FC236}">
                <a16:creationId xmlns:a16="http://schemas.microsoft.com/office/drawing/2014/main" id="{14D4E916-8E06-7641-B20D-273902A96B83}"/>
              </a:ext>
            </a:extLst>
          </p:cNvPr>
          <p:cNvSpPr>
            <a:spLocks noGrp="1"/>
          </p:cNvSpPr>
          <p:nvPr>
            <p:ph type="body" sz="quarter" idx="13"/>
          </p:nvPr>
        </p:nvSpPr>
        <p:spPr>
          <a:xfrm>
            <a:off x="1018207" y="4079167"/>
            <a:ext cx="8582993" cy="1102433"/>
          </a:xfrm>
        </p:spPr>
        <p:txBody>
          <a:bodyPr lIns="91440" tIns="45720" rIns="91440" bIns="45720" anchor="t"/>
          <a:lstStyle/>
          <a:p>
            <a:pPr>
              <a:lnSpc>
                <a:spcPct val="100000"/>
              </a:lnSpc>
            </a:pPr>
            <a:r>
              <a:rPr lang="en-US" dirty="0" smtClean="0">
                <a:latin typeface="Georgia"/>
                <a:ea typeface="Roboto"/>
                <a:cs typeface="Arial"/>
              </a:rPr>
              <a:t>Thursday, August 19</a:t>
            </a:r>
            <a:r>
              <a:rPr lang="en-US" baseline="30000" dirty="0" smtClean="0">
                <a:latin typeface="Georgia"/>
                <a:ea typeface="Roboto"/>
                <a:cs typeface="Arial"/>
              </a:rPr>
              <a:t>th</a:t>
            </a:r>
            <a:r>
              <a:rPr lang="en-US" dirty="0" smtClean="0">
                <a:latin typeface="Georgia"/>
                <a:ea typeface="Roboto"/>
                <a:cs typeface="Arial"/>
              </a:rPr>
              <a:t>, </a:t>
            </a:r>
            <a:r>
              <a:rPr lang="en-US" dirty="0">
                <a:latin typeface="Georgia"/>
                <a:ea typeface="Roboto"/>
                <a:cs typeface="Arial"/>
              </a:rPr>
              <a:t>2021 at </a:t>
            </a:r>
            <a:r>
              <a:rPr lang="en-US" dirty="0" smtClean="0">
                <a:latin typeface="Georgia"/>
                <a:ea typeface="Roboto"/>
                <a:cs typeface="Arial"/>
              </a:rPr>
              <a:t>6pm</a:t>
            </a:r>
          </a:p>
          <a:p>
            <a:pPr>
              <a:lnSpc>
                <a:spcPct val="100000"/>
              </a:lnSpc>
            </a:pPr>
            <a:r>
              <a:rPr lang="en-US" dirty="0">
                <a:latin typeface="Georgia"/>
                <a:ea typeface="Roboto"/>
                <a:cs typeface="Arial"/>
              </a:rPr>
              <a:t>Tuesday, August 24</a:t>
            </a:r>
            <a:r>
              <a:rPr lang="en-US" baseline="30000" dirty="0">
                <a:latin typeface="Georgia"/>
                <a:ea typeface="Roboto"/>
                <a:cs typeface="Arial"/>
              </a:rPr>
              <a:t>th</a:t>
            </a:r>
            <a:r>
              <a:rPr lang="en-US" dirty="0">
                <a:latin typeface="Georgia"/>
                <a:ea typeface="Roboto"/>
                <a:cs typeface="Arial"/>
              </a:rPr>
              <a:t>, 2021 at noon</a:t>
            </a:r>
          </a:p>
          <a:p>
            <a:pPr>
              <a:lnSpc>
                <a:spcPct val="100000"/>
              </a:lnSpc>
            </a:pPr>
            <a:endParaRPr lang="en-US" dirty="0">
              <a:latin typeface="Georgia"/>
              <a:ea typeface="Roboto"/>
              <a:cs typeface="Arial"/>
            </a:endParaRPr>
          </a:p>
        </p:txBody>
      </p:sp>
    </p:spTree>
    <p:extLst>
      <p:ext uri="{BB962C8B-B14F-4D97-AF65-F5344CB8AC3E}">
        <p14:creationId xmlns:p14="http://schemas.microsoft.com/office/powerpoint/2010/main" val="12666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FB2C51-40B1-724E-B196-303D64EAAA1B}"/>
              </a:ext>
            </a:extLst>
          </p:cNvPr>
          <p:cNvSpPr>
            <a:spLocks noGrp="1"/>
          </p:cNvSpPr>
          <p:nvPr>
            <p:ph sz="quarter" idx="4"/>
          </p:nvPr>
        </p:nvSpPr>
        <p:spPr>
          <a:xfrm>
            <a:off x="6865138" y="2166573"/>
            <a:ext cx="5022061" cy="3429324"/>
          </a:xfrm>
        </p:spPr>
        <p:txBody>
          <a:bodyPr>
            <a:normAutofit/>
          </a:bodyPr>
          <a:lstStyle/>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Fare Management System Upgrade</a:t>
            </a:r>
          </a:p>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Fare Changes Under Consideration</a:t>
            </a:r>
          </a:p>
          <a:p>
            <a:pPr marL="0" indent="0">
              <a:lnSpc>
                <a:spcPct val="150000"/>
              </a:lnSpc>
              <a:buNone/>
            </a:pPr>
            <a:r>
              <a:rPr lang="en-US" sz="1800" dirty="0">
                <a:solidFill>
                  <a:schemeClr val="tx1">
                    <a:lumMod val="65000"/>
                    <a:lumOff val="35000"/>
                  </a:schemeClr>
                </a:solidFill>
                <a:latin typeface="Arial" panose="020B0604020202020204" pitchFamily="34" charset="0"/>
                <a:cs typeface="Arial" panose="020B0604020202020204" pitchFamily="34" charset="0"/>
              </a:rPr>
              <a:t>Questions/Answers and Public Comment</a:t>
            </a:r>
          </a:p>
        </p:txBody>
      </p:sp>
      <p:sp>
        <p:nvSpPr>
          <p:cNvPr id="6" name="Title 5">
            <a:extLst>
              <a:ext uri="{FF2B5EF4-FFF2-40B4-BE49-F238E27FC236}">
                <a16:creationId xmlns:a16="http://schemas.microsoft.com/office/drawing/2014/main" id="{004C3A89-23A7-0F4B-B77D-05FD7366DB92}"/>
              </a:ext>
            </a:extLst>
          </p:cNvPr>
          <p:cNvSpPr>
            <a:spLocks noGrp="1"/>
          </p:cNvSpPr>
          <p:nvPr>
            <p:ph type="title"/>
          </p:nvPr>
        </p:nvSpPr>
        <p:spPr/>
        <p:txBody>
          <a:bodyPr/>
          <a:lstStyle/>
          <a:p>
            <a:r>
              <a:rPr lang="en-US" sz="4000" dirty="0">
                <a:solidFill>
                  <a:schemeClr val="accent2"/>
                </a:solidFill>
              </a:rPr>
              <a:t>Agenda</a:t>
            </a:r>
          </a:p>
        </p:txBody>
      </p:sp>
      <p:pic>
        <p:nvPicPr>
          <p:cNvPr id="7" name="Picture Placeholder 6" descr="A picture containing person, outdoor, person, green&#10;&#10;Description automatically generated">
            <a:extLst>
              <a:ext uri="{FF2B5EF4-FFF2-40B4-BE49-F238E27FC236}">
                <a16:creationId xmlns:a16="http://schemas.microsoft.com/office/drawing/2014/main" id="{6D3BDEDC-C2FC-8C48-AD8A-51961E74BDA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6019801" cy="6858000"/>
          </a:xfrm>
        </p:spPr>
      </p:pic>
      <p:pic>
        <p:nvPicPr>
          <p:cNvPr id="3" name="Picture 2" descr="A picture containing computer&#10;&#10;Description automatically generated">
            <a:extLst>
              <a:ext uri="{FF2B5EF4-FFF2-40B4-BE49-F238E27FC236}">
                <a16:creationId xmlns:a16="http://schemas.microsoft.com/office/drawing/2014/main" id="{4BEF257C-45EA-0944-A2B2-873A634113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 y="-1"/>
            <a:ext cx="2031830" cy="1995056"/>
          </a:xfrm>
          <a:prstGeom prst="rect">
            <a:avLst/>
          </a:prstGeom>
        </p:spPr>
      </p:pic>
    </p:spTree>
    <p:extLst>
      <p:ext uri="{BB962C8B-B14F-4D97-AF65-F5344CB8AC3E}">
        <p14:creationId xmlns:p14="http://schemas.microsoft.com/office/powerpoint/2010/main" val="77119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85B728-0FC9-1949-9B46-8212B74A7801}"/>
              </a:ext>
            </a:extLst>
          </p:cNvPr>
          <p:cNvSpPr txBox="1">
            <a:spLocks/>
          </p:cNvSpPr>
          <p:nvPr/>
        </p:nvSpPr>
        <p:spPr>
          <a:xfrm>
            <a:off x="853650" y="871707"/>
            <a:ext cx="5038548"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a:t>Meeting Format</a:t>
            </a:r>
          </a:p>
        </p:txBody>
      </p:sp>
      <p:sp>
        <p:nvSpPr>
          <p:cNvPr id="5" name="Google Shape;391;p51">
            <a:extLst>
              <a:ext uri="{FF2B5EF4-FFF2-40B4-BE49-F238E27FC236}">
                <a16:creationId xmlns:a16="http://schemas.microsoft.com/office/drawing/2014/main" id="{0A43A205-DE3C-604D-BC20-A14D48AA8ECC}"/>
              </a:ext>
            </a:extLst>
          </p:cNvPr>
          <p:cNvSpPr txBox="1">
            <a:spLocks/>
          </p:cNvSpPr>
          <p:nvPr/>
        </p:nvSpPr>
        <p:spPr>
          <a:xfrm>
            <a:off x="853650" y="1569910"/>
            <a:ext cx="9922380" cy="528809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a:solidFill>
                  <a:schemeClr val="bg2">
                    <a:lumMod val="25000"/>
                  </a:schemeClr>
                </a:solidFill>
                <a:latin typeface="Arial"/>
                <a:ea typeface="Roboto"/>
                <a:cs typeface="Arial"/>
              </a:rPr>
              <a:t>If you are joining by computer or by phone, please know that you are muted, and we cannot hear or see you. During the meeting, please ask questions and submit comments via the Q&amp;A Chat. We will answer them at the end of the presentation.</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a:solidFill>
                  <a:schemeClr val="bg2">
                    <a:lumMod val="25000"/>
                  </a:schemeClr>
                </a:solidFill>
                <a:latin typeface="Arial"/>
                <a:ea typeface="Roboto"/>
                <a:cs typeface="Arial"/>
              </a:rPr>
              <a:t>If you have questions and are joining by the phone, we will ask you to unmute yourself when the presentation is finished.</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a:solidFill>
                  <a:schemeClr val="bg2">
                    <a:lumMod val="25000"/>
                  </a:schemeClr>
                </a:solidFill>
                <a:latin typeface="Arial"/>
                <a:ea typeface="Roboto"/>
                <a:cs typeface="Arial"/>
              </a:rPr>
              <a:t>If joining in person, we will address any questions or comments at the end of the presentation</a:t>
            </a: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r>
              <a:rPr lang="en-US" sz="1800" dirty="0">
                <a:solidFill>
                  <a:schemeClr val="bg2">
                    <a:lumMod val="25000"/>
                  </a:schemeClr>
                </a:solidFill>
                <a:latin typeface="Arial"/>
                <a:ea typeface="Roboto"/>
                <a:cs typeface="Arial"/>
              </a:rPr>
              <a:t>Please be considerate of meeting attendees and COTA staff. </a:t>
            </a:r>
            <a:endParaRPr lang="en-US" sz="1800" dirty="0">
              <a:solidFill>
                <a:schemeClr val="bg2">
                  <a:lumMod val="25000"/>
                </a:schemeClr>
              </a:solidFill>
              <a:latin typeface="Roboto"/>
              <a:cs typeface="Arial" panose="020B0604020202020204" pitchFamily="34" charset="0"/>
            </a:endParaRPr>
          </a:p>
          <a:p>
            <a:pPr marL="0" indent="0">
              <a:lnSpc>
                <a:spcPct val="150000"/>
              </a:lnSpc>
              <a:spcBef>
                <a:spcPts val="0"/>
              </a:spcBef>
              <a:buNone/>
            </a:pPr>
            <a:endParaRPr lang="en-US" sz="1800" dirty="0">
              <a:solidFill>
                <a:schemeClr val="bg2">
                  <a:lumMod val="25000"/>
                </a:schemeClr>
              </a:solidFill>
              <a:latin typeface="Arial"/>
              <a:ea typeface="Roboto"/>
              <a:cs typeface="Arial"/>
            </a:endParaRPr>
          </a:p>
          <a:p>
            <a:pPr marL="0" indent="0">
              <a:lnSpc>
                <a:spcPct val="150000"/>
              </a:lnSpc>
              <a:spcBef>
                <a:spcPts val="0"/>
              </a:spcBef>
              <a:buNone/>
            </a:pPr>
            <a:endParaRPr lang="en-US" sz="1800" dirty="0">
              <a:solidFill>
                <a:schemeClr val="bg2">
                  <a:lumMod val="25000"/>
                </a:schemeClr>
              </a:solidFill>
              <a:latin typeface="Arial"/>
              <a:ea typeface="Roboto"/>
              <a:cs typeface="Arial"/>
            </a:endParaRPr>
          </a:p>
        </p:txBody>
      </p:sp>
    </p:spTree>
    <p:extLst>
      <p:ext uri="{BB962C8B-B14F-4D97-AF65-F5344CB8AC3E}">
        <p14:creationId xmlns:p14="http://schemas.microsoft.com/office/powerpoint/2010/main" val="275127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3d67bda3c_1_133"/>
          <p:cNvSpPr txBox="1"/>
          <p:nvPr/>
        </p:nvSpPr>
        <p:spPr>
          <a:xfrm>
            <a:off x="2188505" y="2258790"/>
            <a:ext cx="7815000" cy="19056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chemeClr val="dk1"/>
              </a:buClr>
              <a:buSzPts val="1100"/>
              <a:buFont typeface="Arial"/>
              <a:buNone/>
            </a:pPr>
            <a:r>
              <a:rPr lang="en-US" sz="6000" b="1">
                <a:solidFill>
                  <a:schemeClr val="lt1"/>
                </a:solidFill>
              </a:rPr>
              <a:t>Fare Management</a:t>
            </a:r>
            <a:endParaRPr sz="6000" b="1">
              <a:solidFill>
                <a:schemeClr val="lt1"/>
              </a:solidFill>
            </a:endParaRPr>
          </a:p>
          <a:p>
            <a:pPr marL="0" marR="0" lvl="0" indent="0" algn="l" rtl="0">
              <a:lnSpc>
                <a:spcPct val="80000"/>
              </a:lnSpc>
              <a:spcBef>
                <a:spcPts val="0"/>
              </a:spcBef>
              <a:spcAft>
                <a:spcPts val="0"/>
              </a:spcAft>
              <a:buClr>
                <a:schemeClr val="dk1"/>
              </a:buClr>
              <a:buSzPts val="1100"/>
              <a:buFont typeface="Arial"/>
              <a:buNone/>
            </a:pPr>
            <a:r>
              <a:rPr lang="en-US" sz="6000" b="1">
                <a:solidFill>
                  <a:schemeClr val="lt1"/>
                </a:solidFill>
              </a:rPr>
              <a:t>System Upgrade</a:t>
            </a:r>
            <a:endParaRPr sz="6000" b="1">
              <a:solidFill>
                <a:schemeClr val="lt1"/>
              </a:solidFill>
            </a:endParaRPr>
          </a:p>
        </p:txBody>
      </p:sp>
    </p:spTree>
    <p:extLst>
      <p:ext uri="{BB962C8B-B14F-4D97-AF65-F5344CB8AC3E}">
        <p14:creationId xmlns:p14="http://schemas.microsoft.com/office/powerpoint/2010/main" val="81985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48" y="359494"/>
            <a:ext cx="10910179" cy="698186"/>
          </a:xfrm>
        </p:spPr>
        <p:txBody>
          <a:bodyPr spcFirstLastPara="1" wrap="square" lIns="64292" tIns="32146" rIns="64292" bIns="32146" anchor="t" anchorCtr="0">
            <a:noAutofit/>
          </a:bodyPr>
          <a:lstStyle/>
          <a:p>
            <a:r>
              <a:rPr lang="en-US" sz="4359" dirty="0">
                <a:solidFill>
                  <a:srgbClr val="AF272F"/>
                </a:solidFill>
              </a:rPr>
              <a:t>Fare Management At A Glance </a:t>
            </a:r>
          </a:p>
        </p:txBody>
      </p:sp>
      <p:sp>
        <p:nvSpPr>
          <p:cNvPr id="21" name="TextBox 20">
            <a:extLst>
              <a:ext uri="{FF2B5EF4-FFF2-40B4-BE49-F238E27FC236}">
                <a16:creationId xmlns:a16="http://schemas.microsoft.com/office/drawing/2014/main" id="{B54AAC5B-FE9E-44D6-846C-EFC9C6815C85}"/>
              </a:ext>
            </a:extLst>
          </p:cNvPr>
          <p:cNvSpPr txBox="1"/>
          <p:nvPr/>
        </p:nvSpPr>
        <p:spPr>
          <a:xfrm>
            <a:off x="2333006" y="1110315"/>
            <a:ext cx="9252766" cy="329221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r>
              <a:rPr lang="en-US" sz="1969" dirty="0">
                <a:solidFill>
                  <a:schemeClr val="tx1">
                    <a:lumMod val="65000"/>
                    <a:lumOff val="35000"/>
                  </a:schemeClr>
                </a:solidFill>
                <a:ea typeface="+mn-lt"/>
                <a:cs typeface="+mn-lt"/>
              </a:rPr>
              <a:t>In December 2020, the COTA Board of Trustees approved a contract with </a:t>
            </a:r>
            <a:r>
              <a:rPr lang="en-US" sz="1969" dirty="0" err="1">
                <a:solidFill>
                  <a:schemeClr val="tx1">
                    <a:lumMod val="65000"/>
                    <a:lumOff val="35000"/>
                  </a:schemeClr>
                </a:solidFill>
                <a:ea typeface="+mn-lt"/>
                <a:cs typeface="+mn-lt"/>
              </a:rPr>
              <a:t>Masabi</a:t>
            </a:r>
            <a:r>
              <a:rPr lang="en-US" sz="1969" dirty="0">
                <a:solidFill>
                  <a:schemeClr val="tx1">
                    <a:lumMod val="65000"/>
                    <a:lumOff val="35000"/>
                  </a:schemeClr>
                </a:solidFill>
                <a:ea typeface="+mn-lt"/>
                <a:cs typeface="+mn-lt"/>
              </a:rPr>
              <a:t> for a modernized fare payment system to achieve critical equitable outcomes:</a:t>
            </a:r>
          </a:p>
          <a:p>
            <a:endParaRPr lang="en-US" sz="1969" dirty="0">
              <a:solidFill>
                <a:schemeClr val="tx1">
                  <a:lumMod val="65000"/>
                  <a:lumOff val="35000"/>
                </a:schemeClr>
              </a:solidFill>
              <a:ea typeface="+mn-lt"/>
              <a:cs typeface="+mn-lt"/>
            </a:endParaRPr>
          </a:p>
          <a:p>
            <a:pPr marL="241093" indent="-241093">
              <a:spcAft>
                <a:spcPts val="422"/>
              </a:spcAft>
              <a:buFont typeface="Arial" panose="020B0604020202020204" pitchFamily="34" charset="0"/>
              <a:buChar char="•"/>
            </a:pPr>
            <a:r>
              <a:rPr lang="en-US" sz="1969" b="1" i="1" dirty="0">
                <a:solidFill>
                  <a:schemeClr val="tx1">
                    <a:lumMod val="65000"/>
                    <a:lumOff val="35000"/>
                  </a:schemeClr>
                </a:solidFill>
                <a:ea typeface="+mn-lt"/>
                <a:cs typeface="+mn-lt"/>
              </a:rPr>
              <a:t>Digital payment </a:t>
            </a:r>
            <a:r>
              <a:rPr lang="en-US" sz="1969" dirty="0">
                <a:solidFill>
                  <a:schemeClr val="tx1">
                    <a:lumMod val="65000"/>
                    <a:lumOff val="35000"/>
                  </a:schemeClr>
                </a:solidFill>
                <a:ea typeface="+mn-lt"/>
                <a:cs typeface="+mn-lt"/>
              </a:rPr>
              <a:t>using account-based ticketing via Transit App or smart card that provides peace of mind for customers</a:t>
            </a:r>
          </a:p>
          <a:p>
            <a:pPr marL="241093" indent="-241093">
              <a:spcAft>
                <a:spcPts val="422"/>
              </a:spcAft>
              <a:buFont typeface="Arial" panose="020B0604020202020204" pitchFamily="34" charset="0"/>
              <a:buChar char="•"/>
            </a:pPr>
            <a:r>
              <a:rPr lang="en-US" sz="1969" b="1" i="1" dirty="0">
                <a:solidFill>
                  <a:schemeClr val="tx1">
                    <a:lumMod val="65000"/>
                    <a:lumOff val="35000"/>
                  </a:schemeClr>
                </a:solidFill>
                <a:ea typeface="+mn-lt"/>
                <a:cs typeface="+mn-lt"/>
              </a:rPr>
              <a:t>Fare capping </a:t>
            </a:r>
            <a:r>
              <a:rPr lang="en-US" sz="1969" dirty="0">
                <a:solidFill>
                  <a:schemeClr val="tx1">
                    <a:lumMod val="65000"/>
                    <a:lumOff val="35000"/>
                  </a:schemeClr>
                </a:solidFill>
                <a:ea typeface="+mn-lt"/>
                <a:cs typeface="+mn-lt"/>
              </a:rPr>
              <a:t>to create payment equity no matter how often a customer rides</a:t>
            </a:r>
          </a:p>
          <a:p>
            <a:pPr marL="241093" indent="-241093">
              <a:spcAft>
                <a:spcPts val="422"/>
              </a:spcAft>
              <a:buFont typeface="Arial" panose="020B0604020202020204" pitchFamily="34" charset="0"/>
              <a:buChar char="•"/>
            </a:pPr>
            <a:r>
              <a:rPr lang="en-US" sz="1969" dirty="0">
                <a:solidFill>
                  <a:schemeClr val="tx1">
                    <a:lumMod val="65000"/>
                    <a:lumOff val="35000"/>
                  </a:schemeClr>
                </a:solidFill>
                <a:ea typeface="+mn-lt"/>
                <a:cs typeface="+mn-lt"/>
              </a:rPr>
              <a:t>A robust </a:t>
            </a:r>
            <a:r>
              <a:rPr lang="en-US" sz="1969" b="1" dirty="0">
                <a:solidFill>
                  <a:schemeClr val="tx1">
                    <a:lumMod val="65000"/>
                    <a:lumOff val="35000"/>
                  </a:schemeClr>
                </a:solidFill>
                <a:ea typeface="+mn-lt"/>
                <a:cs typeface="+mn-lt"/>
              </a:rPr>
              <a:t>third-party </a:t>
            </a:r>
            <a:r>
              <a:rPr lang="en-US" sz="1969" b="1" i="1" dirty="0">
                <a:solidFill>
                  <a:schemeClr val="tx1">
                    <a:lumMod val="65000"/>
                    <a:lumOff val="35000"/>
                  </a:schemeClr>
                </a:solidFill>
                <a:ea typeface="+mn-lt"/>
                <a:cs typeface="+mn-lt"/>
              </a:rPr>
              <a:t>retail network </a:t>
            </a:r>
            <a:r>
              <a:rPr lang="en-US" sz="1969" dirty="0">
                <a:solidFill>
                  <a:schemeClr val="tx1">
                    <a:lumMod val="65000"/>
                    <a:lumOff val="35000"/>
                  </a:schemeClr>
                </a:solidFill>
                <a:ea typeface="+mn-lt"/>
                <a:cs typeface="+mn-lt"/>
              </a:rPr>
              <a:t>putting COTA within the neighborhoods for those who use us most</a:t>
            </a:r>
            <a:endParaRPr lang="en-US" sz="1969" i="1" dirty="0">
              <a:cs typeface="Calibri" panose="020F0502020204030204"/>
            </a:endParaRPr>
          </a:p>
          <a:p>
            <a:endParaRPr lang="en-US" sz="2109" dirty="0">
              <a:solidFill>
                <a:schemeClr val="tx1">
                  <a:lumMod val="50000"/>
                  <a:lumOff val="50000"/>
                </a:schemeClr>
              </a:solidFill>
              <a:latin typeface="Arial"/>
              <a:cs typeface="Calibri" panose="020F0502020204030204"/>
            </a:endParaRPr>
          </a:p>
          <a:p>
            <a:pPr marL="200911" indent="-200911">
              <a:buFont typeface="Arial"/>
              <a:buChar char="•"/>
            </a:pPr>
            <a:endParaRPr lang="en-US" sz="2109" dirty="0">
              <a:solidFill>
                <a:schemeClr val="tx1">
                  <a:lumMod val="50000"/>
                  <a:lumOff val="50000"/>
                </a:schemeClr>
              </a:solidFill>
              <a:latin typeface="Arial"/>
              <a:cs typeface="Calibri" panose="020F0502020204030204"/>
            </a:endParaRPr>
          </a:p>
        </p:txBody>
      </p:sp>
      <p:pic>
        <p:nvPicPr>
          <p:cNvPr id="22" name="Picture 2" descr="See the source image">
            <a:extLst>
              <a:ext uri="{FF2B5EF4-FFF2-40B4-BE49-F238E27FC236}">
                <a16:creationId xmlns:a16="http://schemas.microsoft.com/office/drawing/2014/main" id="{51DC6847-BA10-4A87-8BE0-F87D04AA7DCC}"/>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23876" y="1882485"/>
            <a:ext cx="640080" cy="64008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987F644C-8F07-4DC3-B379-66AE6BA9962A}"/>
              </a:ext>
            </a:extLst>
          </p:cNvPr>
          <p:cNvCxnSpPr>
            <a:cxnSpLocks/>
          </p:cNvCxnSpPr>
          <p:nvPr/>
        </p:nvCxnSpPr>
        <p:spPr>
          <a:xfrm>
            <a:off x="2109856" y="1462974"/>
            <a:ext cx="0" cy="413949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405E62A-D9C2-437B-BD89-3264B8DB1ECD}"/>
              </a:ext>
            </a:extLst>
          </p:cNvPr>
          <p:cNvGrpSpPr>
            <a:grpSpLocks noChangeAspect="1"/>
          </p:cNvGrpSpPr>
          <p:nvPr/>
        </p:nvGrpSpPr>
        <p:grpSpPr>
          <a:xfrm>
            <a:off x="391261" y="3906701"/>
            <a:ext cx="1305310" cy="457200"/>
            <a:chOff x="3309683" y="1925961"/>
            <a:chExt cx="3213887" cy="1121203"/>
          </a:xfrm>
        </p:grpSpPr>
        <p:pic>
          <p:nvPicPr>
            <p:cNvPr id="25" name="Picture 32" descr="See the source image">
              <a:extLst>
                <a:ext uri="{FF2B5EF4-FFF2-40B4-BE49-F238E27FC236}">
                  <a16:creationId xmlns:a16="http://schemas.microsoft.com/office/drawing/2014/main" id="{CF7F269B-0E9B-4D2E-987E-18FD924D527A}"/>
                </a:ext>
              </a:extLst>
            </p:cNvPr>
            <p:cNvPicPr>
              <a:picLocks noChangeAspect="1" noChangeArrowheads="1"/>
            </p:cNvPicPr>
            <p:nvPr/>
          </p:nvPicPr>
          <p:blipFill rotWithShape="1">
            <a:blip r:embed="rId4" cstate="email">
              <a:alphaModFix/>
              <a:extLst>
                <a:ext uri="{28A0092B-C50C-407E-A947-70E740481C1C}">
                  <a14:useLocalDpi xmlns:a14="http://schemas.microsoft.com/office/drawing/2010/main"/>
                </a:ext>
              </a:extLst>
            </a:blip>
            <a:srcRect/>
            <a:stretch/>
          </p:blipFill>
          <p:spPr bwMode="auto">
            <a:xfrm>
              <a:off x="4355280" y="1968292"/>
              <a:ext cx="2168290" cy="9849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ee the source image">
              <a:extLst>
                <a:ext uri="{FF2B5EF4-FFF2-40B4-BE49-F238E27FC236}">
                  <a16:creationId xmlns:a16="http://schemas.microsoft.com/office/drawing/2014/main" id="{598791B0-F288-4E5F-9CDB-97E516514622}"/>
                </a:ext>
              </a:extLst>
            </p:cNvPr>
            <p:cNvPicPr>
              <a:picLocks noChangeAspect="1" noChangeArrowheads="1"/>
            </p:cNvPicPr>
            <p:nvPr/>
          </p:nvPicPr>
          <p:blipFill>
            <a:blip r:embed="rId5" cstate="email">
              <a:alphaModFix/>
              <a:extLst>
                <a:ext uri="{28A0092B-C50C-407E-A947-70E740481C1C}">
                  <a14:useLocalDpi xmlns:a14="http://schemas.microsoft.com/office/drawing/2010/main"/>
                </a:ext>
              </a:extLst>
            </a:blip>
            <a:srcRect/>
            <a:stretch>
              <a:fillRect/>
            </a:stretch>
          </p:blipFill>
          <p:spPr bwMode="auto">
            <a:xfrm>
              <a:off x="3309683" y="1925961"/>
              <a:ext cx="1121203" cy="1121203"/>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text, clipart&#10;&#10;Description automatically generated">
            <a:extLst>
              <a:ext uri="{FF2B5EF4-FFF2-40B4-BE49-F238E27FC236}">
                <a16:creationId xmlns:a16="http://schemas.microsoft.com/office/drawing/2014/main" id="{89C30EAD-A432-426D-8700-C3B4F4BAFA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301" y="4808238"/>
            <a:ext cx="839039" cy="457200"/>
          </a:xfrm>
          <a:prstGeom prst="rect">
            <a:avLst/>
          </a:prstGeom>
          <a:solidFill>
            <a:srgbClr val="339966"/>
          </a:solidFill>
        </p:spPr>
      </p:pic>
      <p:pic>
        <p:nvPicPr>
          <p:cNvPr id="28" name="Picture 4" descr="See the source image">
            <a:extLst>
              <a:ext uri="{FF2B5EF4-FFF2-40B4-BE49-F238E27FC236}">
                <a16:creationId xmlns:a16="http://schemas.microsoft.com/office/drawing/2014/main" id="{E9BA9023-2D75-4206-B656-8024586ADFC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1261" y="2788920"/>
            <a:ext cx="1136237" cy="64008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8AC2A3F-BAF9-486E-9836-288A04FBF438}"/>
              </a:ext>
            </a:extLst>
          </p:cNvPr>
          <p:cNvSpPr txBox="1"/>
          <p:nvPr/>
        </p:nvSpPr>
        <p:spPr>
          <a:xfrm>
            <a:off x="155720" y="1198881"/>
            <a:ext cx="1776392" cy="523220"/>
          </a:xfrm>
          <a:prstGeom prst="rect">
            <a:avLst/>
          </a:prstGeom>
          <a:noFill/>
        </p:spPr>
        <p:txBody>
          <a:bodyPr wrap="square" rtlCol="0">
            <a:spAutoFit/>
          </a:bodyPr>
          <a:lstStyle/>
          <a:p>
            <a:pPr algn="ctr"/>
            <a:r>
              <a:rPr lang="en-US" sz="1400" b="1" dirty="0">
                <a:solidFill>
                  <a:srgbClr val="00205B"/>
                </a:solidFill>
              </a:rPr>
              <a:t>PROGRAM</a:t>
            </a:r>
          </a:p>
          <a:p>
            <a:pPr algn="ctr"/>
            <a:r>
              <a:rPr lang="en-US" sz="1400" b="1" dirty="0">
                <a:solidFill>
                  <a:srgbClr val="00205B"/>
                </a:solidFill>
              </a:rPr>
              <a:t>PARTNERS</a:t>
            </a:r>
            <a:endParaRPr lang="en-US" sz="1400" dirty="0">
              <a:solidFill>
                <a:srgbClr val="00205B"/>
              </a:solidFill>
            </a:endParaRPr>
          </a:p>
        </p:txBody>
      </p:sp>
      <p:graphicFrame>
        <p:nvGraphicFramePr>
          <p:cNvPr id="15" name="Diagram 100">
            <a:extLst>
              <a:ext uri="{FF2B5EF4-FFF2-40B4-BE49-F238E27FC236}">
                <a16:creationId xmlns:a16="http://schemas.microsoft.com/office/drawing/2014/main" id="{B377A8CC-AA56-4158-BEE3-8E9F5832BEE6}"/>
              </a:ext>
            </a:extLst>
          </p:cNvPr>
          <p:cNvGraphicFramePr/>
          <p:nvPr/>
        </p:nvGraphicFramePr>
        <p:xfrm>
          <a:off x="4206685" y="4218861"/>
          <a:ext cx="5370921" cy="2584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352E4C53-E2E8-441B-94A8-ACEDAC4E2EC0}"/>
              </a:ext>
            </a:extLst>
          </p:cNvPr>
          <p:cNvSpPr txBox="1"/>
          <p:nvPr/>
        </p:nvSpPr>
        <p:spPr>
          <a:xfrm>
            <a:off x="4357615" y="4601135"/>
            <a:ext cx="1577783" cy="411168"/>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Pilot Phase 100+ participants</a:t>
            </a:r>
            <a:endParaRPr lang="en-US" sz="703" dirty="0"/>
          </a:p>
        </p:txBody>
      </p:sp>
      <p:sp>
        <p:nvSpPr>
          <p:cNvPr id="17" name="TextBox 16">
            <a:extLst>
              <a:ext uri="{FF2B5EF4-FFF2-40B4-BE49-F238E27FC236}">
                <a16:creationId xmlns:a16="http://schemas.microsoft.com/office/drawing/2014/main" id="{E05CFF7F-AAC8-4147-B700-BCCB251ECF1E}"/>
              </a:ext>
            </a:extLst>
          </p:cNvPr>
          <p:cNvSpPr txBox="1"/>
          <p:nvPr/>
        </p:nvSpPr>
        <p:spPr>
          <a:xfrm>
            <a:off x="5478899" y="6045480"/>
            <a:ext cx="1766961" cy="23804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Initial Messaging Launch</a:t>
            </a:r>
            <a:endParaRPr lang="en-US" sz="703" dirty="0"/>
          </a:p>
        </p:txBody>
      </p:sp>
      <p:sp>
        <p:nvSpPr>
          <p:cNvPr id="18" name="TextBox 17">
            <a:extLst>
              <a:ext uri="{FF2B5EF4-FFF2-40B4-BE49-F238E27FC236}">
                <a16:creationId xmlns:a16="http://schemas.microsoft.com/office/drawing/2014/main" id="{29414EDD-212B-4F7C-AF00-6EE3B7247244}"/>
              </a:ext>
            </a:extLst>
          </p:cNvPr>
          <p:cNvSpPr txBox="1"/>
          <p:nvPr/>
        </p:nvSpPr>
        <p:spPr>
          <a:xfrm>
            <a:off x="6892145" y="4666602"/>
            <a:ext cx="1262906" cy="23804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Public Launch</a:t>
            </a:r>
          </a:p>
        </p:txBody>
      </p:sp>
      <p:sp>
        <p:nvSpPr>
          <p:cNvPr id="19" name="TextBox 18">
            <a:extLst>
              <a:ext uri="{FF2B5EF4-FFF2-40B4-BE49-F238E27FC236}">
                <a16:creationId xmlns:a16="http://schemas.microsoft.com/office/drawing/2014/main" id="{3FFF8CE6-154F-4C8C-BD4F-9332FF44E543}"/>
              </a:ext>
            </a:extLst>
          </p:cNvPr>
          <p:cNvSpPr txBox="1"/>
          <p:nvPr/>
        </p:nvSpPr>
        <p:spPr>
          <a:xfrm>
            <a:off x="7963797" y="6002199"/>
            <a:ext cx="1262906" cy="454514"/>
          </a:xfrm>
          <a:prstGeom prst="rect">
            <a:avLst/>
          </a:prstGeom>
          <a:noFill/>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ctr"/>
            <a:r>
              <a:rPr lang="en-US" sz="1125" b="1" dirty="0"/>
              <a:t>Marketing</a:t>
            </a:r>
            <a:r>
              <a:rPr lang="en-US" sz="1266" b="1" dirty="0"/>
              <a:t> Campaign</a:t>
            </a:r>
            <a:endParaRPr lang="en-US" sz="738" dirty="0"/>
          </a:p>
        </p:txBody>
      </p:sp>
      <p:sp>
        <p:nvSpPr>
          <p:cNvPr id="20" name="Title 1">
            <a:extLst>
              <a:ext uri="{FF2B5EF4-FFF2-40B4-BE49-F238E27FC236}">
                <a16:creationId xmlns:a16="http://schemas.microsoft.com/office/drawing/2014/main" id="{E9BC3B87-AD7C-4919-9C9B-68C3945C228D}"/>
              </a:ext>
            </a:extLst>
          </p:cNvPr>
          <p:cNvSpPr txBox="1">
            <a:spLocks/>
          </p:cNvSpPr>
          <p:nvPr/>
        </p:nvSpPr>
        <p:spPr>
          <a:xfrm>
            <a:off x="5260982" y="4007693"/>
            <a:ext cx="3426095" cy="698186"/>
          </a:xfrm>
          <a:prstGeom prst="rect">
            <a:avLst/>
          </a:prstGeom>
        </p:spPr>
        <p:txBody>
          <a:bodyPr lIns="64292" tIns="32146" rIns="64292" bIns="32146" anchor="t"/>
          <a:lstStyle>
            <a:lvl1pPr algn="l" defTabSz="1300460" rtl="0" eaLnBrk="1" latinLnBrk="0" hangingPunct="1">
              <a:lnSpc>
                <a:spcPct val="90000"/>
              </a:lnSpc>
              <a:spcBef>
                <a:spcPct val="0"/>
              </a:spcBef>
              <a:buNone/>
              <a:defRPr sz="6258" b="1" kern="1200">
                <a:solidFill>
                  <a:schemeClr val="accent3"/>
                </a:solidFill>
                <a:latin typeface="Arial"/>
                <a:ea typeface="Arial"/>
                <a:cs typeface="Arial"/>
                <a:sym typeface="Arial"/>
              </a:defRPr>
            </a:lvl1pPr>
          </a:lstStyle>
          <a:p>
            <a:pPr>
              <a:buClrTx/>
              <a:buFontTx/>
            </a:pPr>
            <a:r>
              <a:rPr lang="en-US" sz="2531" dirty="0"/>
              <a:t>Project Timeline 2021</a:t>
            </a:r>
          </a:p>
        </p:txBody>
      </p:sp>
    </p:spTree>
    <p:extLst>
      <p:ext uri="{BB962C8B-B14F-4D97-AF65-F5344CB8AC3E}">
        <p14:creationId xmlns:p14="http://schemas.microsoft.com/office/powerpoint/2010/main" val="3275228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5" y="373136"/>
            <a:ext cx="10910179" cy="698186"/>
          </a:xfrm>
        </p:spPr>
        <p:txBody>
          <a:bodyPr spcFirstLastPara="1" wrap="square" lIns="64292" tIns="32146" rIns="64292" bIns="32146" anchor="t" anchorCtr="0">
            <a:noAutofit/>
          </a:bodyPr>
          <a:lstStyle/>
          <a:p>
            <a:r>
              <a:rPr lang="en-US" sz="4359">
                <a:solidFill>
                  <a:srgbClr val="AF272F"/>
                </a:solidFill>
              </a:rPr>
              <a:t>Account-Based Ticketing</a:t>
            </a:r>
            <a:endParaRPr lang="en-US" sz="4359" i="1">
              <a:solidFill>
                <a:srgbClr val="AF272F"/>
              </a:solidFill>
            </a:endParaRPr>
          </a:p>
        </p:txBody>
      </p:sp>
      <p:sp>
        <p:nvSpPr>
          <p:cNvPr id="25" name="TextBox 24">
            <a:extLst>
              <a:ext uri="{FF2B5EF4-FFF2-40B4-BE49-F238E27FC236}">
                <a16:creationId xmlns:a16="http://schemas.microsoft.com/office/drawing/2014/main" id="{684D6744-461B-4564-8CD6-A4165C6B4E1B}"/>
              </a:ext>
            </a:extLst>
          </p:cNvPr>
          <p:cNvSpPr txBox="1"/>
          <p:nvPr/>
        </p:nvSpPr>
        <p:spPr>
          <a:xfrm>
            <a:off x="1125951" y="1115159"/>
            <a:ext cx="10504146" cy="865780"/>
          </a:xfrm>
          <a:prstGeom prst="rect">
            <a:avLst/>
          </a:prstGeom>
          <a:noFill/>
        </p:spPr>
        <p:txBody>
          <a:bodyPr wrap="square" lIns="64292" tIns="32146" rIns="64292" bIns="32146" rtlCol="0" anchor="t">
            <a:spAutoFit/>
          </a:bodyPr>
          <a:lstStyle/>
          <a:p>
            <a:r>
              <a:rPr lang="en-US" sz="1969" b="1" dirty="0">
                <a:solidFill>
                  <a:srgbClr val="4298B5"/>
                </a:solidFill>
              </a:rPr>
              <a:t>Protecting Customers -</a:t>
            </a:r>
            <a:r>
              <a:rPr lang="en-US" sz="1969" b="1" dirty="0"/>
              <a:t> </a:t>
            </a:r>
            <a:r>
              <a:rPr lang="en-US" sz="1969" dirty="0"/>
              <a:t>an account-based system is </a:t>
            </a:r>
            <a:r>
              <a:rPr lang="en-US" sz="1969" b="1" dirty="0"/>
              <a:t>safer </a:t>
            </a:r>
            <a:r>
              <a:rPr lang="en-US" sz="1969" dirty="0"/>
              <a:t>than carrying cash and ensures customers get the </a:t>
            </a:r>
            <a:r>
              <a:rPr lang="en-US" sz="1969" b="1" dirty="0"/>
              <a:t>best value </a:t>
            </a:r>
            <a:r>
              <a:rPr lang="en-US" sz="1969" dirty="0"/>
              <a:t>on every trip!</a:t>
            </a:r>
          </a:p>
          <a:p>
            <a:endParaRPr lang="en-US" sz="1266" i="1" dirty="0"/>
          </a:p>
        </p:txBody>
      </p:sp>
      <p:grpSp>
        <p:nvGrpSpPr>
          <p:cNvPr id="7" name="Group 6"/>
          <p:cNvGrpSpPr/>
          <p:nvPr/>
        </p:nvGrpSpPr>
        <p:grpSpPr>
          <a:xfrm>
            <a:off x="1235591" y="1506644"/>
            <a:ext cx="10747199" cy="4802937"/>
            <a:chOff x="1757338" y="2142699"/>
            <a:chExt cx="15285372" cy="6831052"/>
          </a:xfrm>
        </p:grpSpPr>
        <p:grpSp>
          <p:nvGrpSpPr>
            <p:cNvPr id="19" name="Group 18">
              <a:extLst>
                <a:ext uri="{FF2B5EF4-FFF2-40B4-BE49-F238E27FC236}">
                  <a16:creationId xmlns:a16="http://schemas.microsoft.com/office/drawing/2014/main" id="{FB1175AC-A784-41A5-A9DF-8DBFC681037C}"/>
                </a:ext>
              </a:extLst>
            </p:cNvPr>
            <p:cNvGrpSpPr/>
            <p:nvPr/>
          </p:nvGrpSpPr>
          <p:grpSpPr>
            <a:xfrm>
              <a:off x="1757338" y="2142699"/>
              <a:ext cx="15285372" cy="6806203"/>
              <a:chOff x="2088263" y="1817225"/>
              <a:chExt cx="13056554" cy="6108005"/>
            </a:xfrm>
          </p:grpSpPr>
          <p:grpSp>
            <p:nvGrpSpPr>
              <p:cNvPr id="17" name="Group 16">
                <a:extLst>
                  <a:ext uri="{FF2B5EF4-FFF2-40B4-BE49-F238E27FC236}">
                    <a16:creationId xmlns:a16="http://schemas.microsoft.com/office/drawing/2014/main" id="{CDDB6D3B-FE3D-4165-A043-41EE86BCF307}"/>
                  </a:ext>
                </a:extLst>
              </p:cNvPr>
              <p:cNvGrpSpPr/>
              <p:nvPr/>
            </p:nvGrpSpPr>
            <p:grpSpPr>
              <a:xfrm>
                <a:off x="2088263" y="1817225"/>
                <a:ext cx="13056554" cy="6108005"/>
                <a:chOff x="2088263" y="1817225"/>
                <a:chExt cx="13056554" cy="6108005"/>
              </a:xfrm>
            </p:grpSpPr>
            <p:sp>
              <p:nvSpPr>
                <p:cNvPr id="3" name="Rectangle 2">
                  <a:extLst>
                    <a:ext uri="{FF2B5EF4-FFF2-40B4-BE49-F238E27FC236}">
                      <a16:creationId xmlns:a16="http://schemas.microsoft.com/office/drawing/2014/main" id="{60678BDD-0E43-4F04-AAA5-89FFAE4E3A6B}"/>
                    </a:ext>
                  </a:extLst>
                </p:cNvPr>
                <p:cNvSpPr/>
                <p:nvPr/>
              </p:nvSpPr>
              <p:spPr>
                <a:xfrm>
                  <a:off x="9444942" y="1817225"/>
                  <a:ext cx="4745620" cy="556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1" name="Picture 10">
                  <a:extLst>
                    <a:ext uri="{FF2B5EF4-FFF2-40B4-BE49-F238E27FC236}">
                      <a16:creationId xmlns:a16="http://schemas.microsoft.com/office/drawing/2014/main" id="{E9BBF10E-FC14-4915-8385-BA4B0936D2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8263" y="2329631"/>
                  <a:ext cx="11918876" cy="5595599"/>
                </a:xfrm>
                <a:prstGeom prst="rect">
                  <a:avLst/>
                </a:prstGeom>
              </p:spPr>
            </p:pic>
            <p:sp>
              <p:nvSpPr>
                <p:cNvPr id="12" name="TextBox 11">
                  <a:extLst>
                    <a:ext uri="{FF2B5EF4-FFF2-40B4-BE49-F238E27FC236}">
                      <a16:creationId xmlns:a16="http://schemas.microsoft.com/office/drawing/2014/main" id="{1ABE5908-AD6B-47DB-AE42-97BAC2A180A6}"/>
                    </a:ext>
                  </a:extLst>
                </p:cNvPr>
                <p:cNvSpPr txBox="1"/>
                <p:nvPr/>
              </p:nvSpPr>
              <p:spPr>
                <a:xfrm>
                  <a:off x="2186470" y="3036459"/>
                  <a:ext cx="2042736" cy="863747"/>
                </a:xfrm>
                <a:prstGeom prst="rect">
                  <a:avLst/>
                </a:prstGeom>
                <a:solidFill>
                  <a:schemeClr val="bg1"/>
                </a:solidFill>
              </p:spPr>
              <p:txBody>
                <a:bodyPr wrap="square" rtlCol="0">
                  <a:spAutoFit/>
                </a:bodyPr>
                <a:lstStyle/>
                <a:p>
                  <a:pPr>
                    <a:spcAft>
                      <a:spcPts val="422"/>
                    </a:spcAft>
                  </a:pPr>
                  <a:r>
                    <a:rPr lang="en-US" sz="1266" dirty="0">
                      <a:solidFill>
                        <a:schemeClr val="tx1">
                          <a:lumMod val="65000"/>
                          <a:lumOff val="35000"/>
                        </a:schemeClr>
                      </a:solidFill>
                      <a:cs typeface="Arial" panose="020B0604020202020204" pitchFamily="34" charset="0"/>
                    </a:rPr>
                    <a:t>Customers add funds to their account in the app</a:t>
                  </a:r>
                </a:p>
              </p:txBody>
            </p:sp>
            <p:sp>
              <p:nvSpPr>
                <p:cNvPr id="13" name="TextBox 12">
                  <a:extLst>
                    <a:ext uri="{FF2B5EF4-FFF2-40B4-BE49-F238E27FC236}">
                      <a16:creationId xmlns:a16="http://schemas.microsoft.com/office/drawing/2014/main" id="{9D93EDE4-319F-4B3D-A91B-6D371B63F709}"/>
                    </a:ext>
                  </a:extLst>
                </p:cNvPr>
                <p:cNvSpPr txBox="1"/>
                <p:nvPr/>
              </p:nvSpPr>
              <p:spPr>
                <a:xfrm>
                  <a:off x="2186470" y="5486917"/>
                  <a:ext cx="2225035" cy="1740589"/>
                </a:xfrm>
                <a:prstGeom prst="rect">
                  <a:avLst/>
                </a:prstGeom>
                <a:solidFill>
                  <a:schemeClr val="bg1"/>
                </a:solidFill>
              </p:spPr>
              <p:txBody>
                <a:bodyPr wrap="square" rtlCol="0">
                  <a:spAutoFit/>
                </a:bodyPr>
                <a:lstStyle/>
                <a:p>
                  <a:pPr>
                    <a:spcAft>
                      <a:spcPts val="422"/>
                    </a:spcAft>
                  </a:pPr>
                  <a:r>
                    <a:rPr lang="en-US" sz="1266">
                      <a:solidFill>
                        <a:schemeClr val="tx1">
                          <a:lumMod val="65000"/>
                          <a:lumOff val="35000"/>
                        </a:schemeClr>
                      </a:solidFill>
                      <a:cs typeface="Arial" panose="020B0604020202020204" pitchFamily="34" charset="0"/>
                    </a:rPr>
                    <a:t>Customer taps smart card or app on on-board validator</a:t>
                  </a:r>
                </a:p>
                <a:p>
                  <a:pPr>
                    <a:spcAft>
                      <a:spcPts val="422"/>
                    </a:spcAft>
                  </a:pPr>
                  <a:endParaRPr lang="en-US" sz="1266">
                    <a:solidFill>
                      <a:schemeClr val="tx1">
                        <a:lumMod val="65000"/>
                        <a:lumOff val="35000"/>
                      </a:schemeClr>
                    </a:solidFill>
                    <a:cs typeface="Arial" panose="020B0604020202020204" pitchFamily="34" charset="0"/>
                  </a:endParaRPr>
                </a:p>
                <a:p>
                  <a:pPr>
                    <a:spcAft>
                      <a:spcPts val="422"/>
                    </a:spcAft>
                  </a:pPr>
                  <a:r>
                    <a:rPr lang="en-US" sz="1266">
                      <a:solidFill>
                        <a:schemeClr val="tx1">
                          <a:lumMod val="65000"/>
                          <a:lumOff val="35000"/>
                        </a:schemeClr>
                      </a:solidFill>
                      <a:cs typeface="Arial" panose="020B0604020202020204" pitchFamily="34" charset="0"/>
                    </a:rPr>
                    <a:t>Fare is deducted from account</a:t>
                  </a:r>
                </a:p>
              </p:txBody>
            </p:sp>
            <p:sp>
              <p:nvSpPr>
                <p:cNvPr id="6" name="TextBox 5">
                  <a:extLst>
                    <a:ext uri="{FF2B5EF4-FFF2-40B4-BE49-F238E27FC236}">
                      <a16:creationId xmlns:a16="http://schemas.microsoft.com/office/drawing/2014/main" id="{46ADF3E9-9674-4D1C-A93D-519A33A30DD5}"/>
                    </a:ext>
                  </a:extLst>
                </p:cNvPr>
                <p:cNvSpPr txBox="1"/>
                <p:nvPr/>
              </p:nvSpPr>
              <p:spPr>
                <a:xfrm>
                  <a:off x="10399197" y="2930005"/>
                  <a:ext cx="4745620" cy="1697906"/>
                </a:xfrm>
                <a:prstGeom prst="rect">
                  <a:avLst/>
                </a:prstGeom>
                <a:noFill/>
              </p:spPr>
              <p:txBody>
                <a:bodyPr wrap="square" lIns="64292" tIns="32146" rIns="64292" bIns="32146" rtlCol="0" anchor="t">
                  <a:spAutoFit/>
                </a:bodyPr>
                <a:lstStyle/>
                <a:p>
                  <a:pPr>
                    <a:spcAft>
                      <a:spcPts val="422"/>
                    </a:spcAft>
                  </a:pPr>
                  <a:r>
                    <a:rPr lang="en-US" sz="1406" dirty="0">
                      <a:solidFill>
                        <a:schemeClr val="tx1">
                          <a:lumMod val="65000"/>
                          <a:lumOff val="35000"/>
                        </a:schemeClr>
                      </a:solidFill>
                    </a:rPr>
                    <a:t>Other ways to add funds:</a:t>
                  </a:r>
                </a:p>
                <a:p>
                  <a:pPr marL="241093" indent="-241093">
                    <a:spcAft>
                      <a:spcPts val="422"/>
                    </a:spcAft>
                    <a:buAutoNum type="arabicPeriod"/>
                  </a:pPr>
                  <a:r>
                    <a:rPr lang="en-US" sz="1406" dirty="0">
                      <a:solidFill>
                        <a:schemeClr val="tx1">
                          <a:lumMod val="65000"/>
                          <a:lumOff val="35000"/>
                        </a:schemeClr>
                      </a:solidFill>
                    </a:rPr>
                    <a:t>COTA.com</a:t>
                  </a:r>
                </a:p>
                <a:p>
                  <a:pPr marL="241093" indent="-241093">
                    <a:spcAft>
                      <a:spcPts val="422"/>
                    </a:spcAft>
                    <a:buAutoNum type="arabicPeriod"/>
                  </a:pPr>
                  <a:r>
                    <a:rPr lang="en-US" sz="1406" dirty="0">
                      <a:solidFill>
                        <a:schemeClr val="tx1">
                          <a:lumMod val="65000"/>
                          <a:lumOff val="35000"/>
                        </a:schemeClr>
                      </a:solidFill>
                    </a:rPr>
                    <a:t>Retail Network Locations</a:t>
                  </a:r>
                </a:p>
                <a:p>
                  <a:pPr marL="241093" indent="-241093">
                    <a:spcAft>
                      <a:spcPts val="422"/>
                    </a:spcAft>
                    <a:buAutoNum type="arabicPeriod"/>
                  </a:pPr>
                  <a:r>
                    <a:rPr lang="en-US" sz="1406" dirty="0">
                      <a:solidFill>
                        <a:schemeClr val="tx1">
                          <a:lumMod val="65000"/>
                          <a:lumOff val="35000"/>
                        </a:schemeClr>
                      </a:solidFill>
                    </a:rPr>
                    <a:t>Customer Experience Center</a:t>
                  </a:r>
                </a:p>
                <a:p>
                  <a:pPr marL="241093" indent="-241093">
                    <a:buAutoNum type="arabicPeriod"/>
                  </a:pPr>
                  <a:endParaRPr lang="en-US" sz="1266" dirty="0">
                    <a:solidFill>
                      <a:schemeClr val="tx1">
                        <a:lumMod val="65000"/>
                        <a:lumOff val="35000"/>
                      </a:schemeClr>
                    </a:solidFill>
                  </a:endParaRPr>
                </a:p>
              </p:txBody>
            </p:sp>
            <p:pic>
              <p:nvPicPr>
                <p:cNvPr id="4" name="Picture 3">
                  <a:extLst>
                    <a:ext uri="{FF2B5EF4-FFF2-40B4-BE49-F238E27FC236}">
                      <a16:creationId xmlns:a16="http://schemas.microsoft.com/office/drawing/2014/main" id="{18539A43-A975-4C6E-8D39-1EAFE3EA40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8302" y="6449359"/>
                  <a:ext cx="590374" cy="1189829"/>
                </a:xfrm>
                <a:prstGeom prst="rect">
                  <a:avLst/>
                </a:prstGeom>
              </p:spPr>
            </p:pic>
            <p:pic>
              <p:nvPicPr>
                <p:cNvPr id="5" name="Picture 4">
                  <a:extLst>
                    <a:ext uri="{FF2B5EF4-FFF2-40B4-BE49-F238E27FC236}">
                      <a16:creationId xmlns:a16="http://schemas.microsoft.com/office/drawing/2014/main" id="{098B32C8-43C0-40C2-96AF-8C003328AA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5073" y="2567677"/>
                  <a:ext cx="1052872" cy="2137892"/>
                </a:xfrm>
                <a:prstGeom prst="rect">
                  <a:avLst/>
                </a:prstGeom>
              </p:spPr>
            </p:pic>
            <p:pic>
              <p:nvPicPr>
                <p:cNvPr id="15" name="Picture 14">
                  <a:extLst>
                    <a:ext uri="{FF2B5EF4-FFF2-40B4-BE49-F238E27FC236}">
                      <a16:creationId xmlns:a16="http://schemas.microsoft.com/office/drawing/2014/main" id="{E01A1887-62E3-4CFF-AB2B-36832398AD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721" t="12658" r="27391" b="14626"/>
                <a:stretch/>
              </p:blipFill>
              <p:spPr>
                <a:xfrm>
                  <a:off x="8158461" y="2567677"/>
                  <a:ext cx="1103057" cy="2137892"/>
                </a:xfrm>
                <a:prstGeom prst="rect">
                  <a:avLst/>
                </a:prstGeom>
              </p:spPr>
            </p:pic>
          </p:grpSp>
          <p:pic>
            <p:nvPicPr>
              <p:cNvPr id="18" name="Picture 17">
                <a:extLst>
                  <a:ext uri="{FF2B5EF4-FFF2-40B4-BE49-F238E27FC236}">
                    <a16:creationId xmlns:a16="http://schemas.microsoft.com/office/drawing/2014/main" id="{FDBA16E6-8475-473B-9805-D217CBB9B7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5908" t="13418" r="4137" b="14625"/>
              <a:stretch/>
            </p:blipFill>
            <p:spPr>
              <a:xfrm>
                <a:off x="12935293" y="5628067"/>
                <a:ext cx="564610" cy="1133496"/>
              </a:xfrm>
              <a:prstGeom prst="rect">
                <a:avLst/>
              </a:prstGeom>
            </p:spPr>
          </p:pic>
        </p:grpSp>
        <p:cxnSp>
          <p:nvCxnSpPr>
            <p:cNvPr id="16" name="Google Shape;162;ge3d67bda3c_4_76"/>
            <p:cNvCxnSpPr>
              <a:endCxn id="26" idx="2"/>
            </p:cNvCxnSpPr>
            <p:nvPr/>
          </p:nvCxnSpPr>
          <p:spPr>
            <a:xfrm flipH="1">
              <a:off x="10369838" y="8339851"/>
              <a:ext cx="1058591" cy="633600"/>
            </a:xfrm>
            <a:prstGeom prst="straightConnector1">
              <a:avLst/>
            </a:prstGeom>
            <a:noFill/>
            <a:ln w="28575" cap="flat" cmpd="sng">
              <a:solidFill>
                <a:srgbClr val="999999"/>
              </a:solidFill>
              <a:prstDash val="solid"/>
              <a:round/>
              <a:headEnd type="none" w="med" len="med"/>
              <a:tailEnd type="none" w="med" len="med"/>
            </a:ln>
          </p:spPr>
        </p:cxnSp>
        <p:cxnSp>
          <p:nvCxnSpPr>
            <p:cNvPr id="20" name="Google Shape;163;ge3d67bda3c_4_76"/>
            <p:cNvCxnSpPr>
              <a:stCxn id="26" idx="2"/>
            </p:cNvCxnSpPr>
            <p:nvPr/>
          </p:nvCxnSpPr>
          <p:spPr>
            <a:xfrm>
              <a:off x="10369838" y="8973451"/>
              <a:ext cx="4505591" cy="300"/>
            </a:xfrm>
            <a:prstGeom prst="straightConnector1">
              <a:avLst/>
            </a:prstGeom>
            <a:noFill/>
            <a:ln w="28575" cap="flat" cmpd="sng">
              <a:solidFill>
                <a:srgbClr val="999999"/>
              </a:solidFill>
              <a:prstDash val="solid"/>
              <a:round/>
              <a:headEnd type="none" w="med" len="med"/>
              <a:tailEnd type="none" w="med" len="med"/>
            </a:ln>
          </p:spPr>
        </p:cxnSp>
        <p:grpSp>
          <p:nvGrpSpPr>
            <p:cNvPr id="21" name="Group 20">
              <a:extLst>
                <a:ext uri="{FF2B5EF4-FFF2-40B4-BE49-F238E27FC236}">
                  <a16:creationId xmlns:a16="http://schemas.microsoft.com/office/drawing/2014/main" id="{13278B81-7F26-496D-A4AB-BF51CC22A962}"/>
                </a:ext>
              </a:extLst>
            </p:cNvPr>
            <p:cNvGrpSpPr/>
            <p:nvPr/>
          </p:nvGrpSpPr>
          <p:grpSpPr>
            <a:xfrm>
              <a:off x="14937791" y="6465256"/>
              <a:ext cx="672883" cy="1315899"/>
              <a:chOff x="9987001" y="2343150"/>
              <a:chExt cx="1159201" cy="2266950"/>
            </a:xfrm>
          </p:grpSpPr>
          <p:pic>
            <p:nvPicPr>
              <p:cNvPr id="22" name="Google Shape;147;ge3d67bda3c_4_49">
                <a:extLst>
                  <a:ext uri="{FF2B5EF4-FFF2-40B4-BE49-F238E27FC236}">
                    <a16:creationId xmlns:a16="http://schemas.microsoft.com/office/drawing/2014/main" id="{D81C39CA-F646-41A6-BE21-8ABAEFF80A26}"/>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23" name="Picture 4">
                <a:extLst>
                  <a:ext uri="{FF2B5EF4-FFF2-40B4-BE49-F238E27FC236}">
                    <a16:creationId xmlns:a16="http://schemas.microsoft.com/office/drawing/2014/main" id="{06FB83F0-0528-4A5D-A78D-47134B20011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548B633-F440-4126-93FC-41A7148FF65B}"/>
                </a:ext>
              </a:extLst>
            </p:cNvPr>
            <p:cNvGrpSpPr/>
            <p:nvPr/>
          </p:nvGrpSpPr>
          <p:grpSpPr>
            <a:xfrm>
              <a:off x="4656509" y="5733946"/>
              <a:ext cx="11426657" cy="3239505"/>
              <a:chOff x="652425" y="1808800"/>
              <a:chExt cx="9309475" cy="2639275"/>
            </a:xfrm>
          </p:grpSpPr>
          <p:pic>
            <p:nvPicPr>
              <p:cNvPr id="26" name="Google Shape;159;ge3d67bda3c_4_76"/>
              <p:cNvPicPr preferRelativeResize="0"/>
              <p:nvPr/>
            </p:nvPicPr>
            <p:blipFill rotWithShape="1">
              <a:blip r:embed="rId9" cstate="email">
                <a:alphaModFix/>
                <a:extLst>
                  <a:ext uri="{28A0092B-C50C-407E-A947-70E740481C1C}">
                    <a14:useLocalDpi xmlns:a14="http://schemas.microsoft.com/office/drawing/2010/main"/>
                  </a:ext>
                </a:extLst>
              </a:blip>
              <a:srcRect b="-8"/>
              <a:stretch/>
            </p:blipFill>
            <p:spPr>
              <a:xfrm>
                <a:off x="652425" y="1808800"/>
                <a:ext cx="9309475" cy="2639275"/>
              </a:xfrm>
              <a:prstGeom prst="rect">
                <a:avLst/>
              </a:prstGeom>
              <a:noFill/>
              <a:ln>
                <a:noFill/>
              </a:ln>
            </p:spPr>
          </p:pic>
          <p:pic>
            <p:nvPicPr>
              <p:cNvPr id="27" name="Picture 26">
                <a:extLst>
                  <a:ext uri="{FF2B5EF4-FFF2-40B4-BE49-F238E27FC236}">
                    <a16:creationId xmlns:a16="http://schemas.microsoft.com/office/drawing/2014/main" id="{DAEC55FF-7E1D-43F8-8FBF-EC626D07A6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9933202">
                <a:off x="4340203" y="2385487"/>
                <a:ext cx="919211" cy="577585"/>
              </a:xfrm>
              <a:prstGeom prst="rect">
                <a:avLst/>
              </a:prstGeom>
            </p:spPr>
          </p:pic>
          <p:grpSp>
            <p:nvGrpSpPr>
              <p:cNvPr id="28" name="Group 27">
                <a:extLst>
                  <a:ext uri="{FF2B5EF4-FFF2-40B4-BE49-F238E27FC236}">
                    <a16:creationId xmlns:a16="http://schemas.microsoft.com/office/drawing/2014/main" id="{EAF1CCF9-0D45-475B-8153-FD655E91D5AB}"/>
                  </a:ext>
                </a:extLst>
              </p:cNvPr>
              <p:cNvGrpSpPr/>
              <p:nvPr/>
            </p:nvGrpSpPr>
            <p:grpSpPr>
              <a:xfrm>
                <a:off x="1445300" y="2983657"/>
                <a:ext cx="548208" cy="1072083"/>
                <a:chOff x="9987001" y="2343150"/>
                <a:chExt cx="1159201" cy="2266950"/>
              </a:xfrm>
            </p:grpSpPr>
            <p:pic>
              <p:nvPicPr>
                <p:cNvPr id="30" name="Google Shape;147;ge3d67bda3c_4_49">
                  <a:extLst>
                    <a:ext uri="{FF2B5EF4-FFF2-40B4-BE49-F238E27FC236}">
                      <a16:creationId xmlns:a16="http://schemas.microsoft.com/office/drawing/2014/main" id="{20096E4E-47B2-4A87-A795-CD9036FB4041}"/>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31" name="Picture 4">
                  <a:extLst>
                    <a:ext uri="{FF2B5EF4-FFF2-40B4-BE49-F238E27FC236}">
                      <a16:creationId xmlns:a16="http://schemas.microsoft.com/office/drawing/2014/main" id="{AB3A40E1-ABE0-4D7D-BA38-AFC74C7C342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29" name="Picture 28">
                <a:extLst>
                  <a:ext uri="{FF2B5EF4-FFF2-40B4-BE49-F238E27FC236}">
                    <a16:creationId xmlns:a16="http://schemas.microsoft.com/office/drawing/2014/main" id="{909A6B4F-EA1C-4FEA-AA9B-382589DA5D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55369" y="2583577"/>
                <a:ext cx="684251" cy="429948"/>
              </a:xfrm>
              <a:prstGeom prst="rect">
                <a:avLst/>
              </a:prstGeom>
            </p:spPr>
          </p:pic>
        </p:grpSp>
        <p:sp>
          <p:nvSpPr>
            <p:cNvPr id="32" name="Rectangle 31">
              <a:extLst>
                <a:ext uri="{FF2B5EF4-FFF2-40B4-BE49-F238E27FC236}">
                  <a16:creationId xmlns:a16="http://schemas.microsoft.com/office/drawing/2014/main" id="{BB7BFE36-2D6B-49F5-BCC3-C256B13E1913}"/>
                </a:ext>
              </a:extLst>
            </p:cNvPr>
            <p:cNvSpPr/>
            <p:nvPr/>
          </p:nvSpPr>
          <p:spPr>
            <a:xfrm>
              <a:off x="15497237" y="6710056"/>
              <a:ext cx="331910" cy="81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nvGrpSpPr>
            <p:cNvPr id="33" name="Group 32">
              <a:extLst>
                <a:ext uri="{FF2B5EF4-FFF2-40B4-BE49-F238E27FC236}">
                  <a16:creationId xmlns:a16="http://schemas.microsoft.com/office/drawing/2014/main" id="{54E8DEF0-A28F-4E84-BC77-34B0C2E5F417}"/>
                </a:ext>
              </a:extLst>
            </p:cNvPr>
            <p:cNvGrpSpPr/>
            <p:nvPr/>
          </p:nvGrpSpPr>
          <p:grpSpPr>
            <a:xfrm>
              <a:off x="14859613" y="6160116"/>
              <a:ext cx="721882" cy="1411723"/>
              <a:chOff x="9987001" y="2343150"/>
              <a:chExt cx="1159201" cy="2266950"/>
            </a:xfrm>
          </p:grpSpPr>
          <p:pic>
            <p:nvPicPr>
              <p:cNvPr id="34" name="Google Shape;147;ge3d67bda3c_4_49">
                <a:extLst>
                  <a:ext uri="{FF2B5EF4-FFF2-40B4-BE49-F238E27FC236}">
                    <a16:creationId xmlns:a16="http://schemas.microsoft.com/office/drawing/2014/main" id="{3EE3C01E-FA20-4073-9690-92941A5B3355}"/>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35" name="Picture 4">
                <a:extLst>
                  <a:ext uri="{FF2B5EF4-FFF2-40B4-BE49-F238E27FC236}">
                    <a16:creationId xmlns:a16="http://schemas.microsoft.com/office/drawing/2014/main" id="{24380238-76A3-40AA-98EA-D58DDE6DC5E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6" name="Arrow: Down 2">
              <a:extLst>
                <a:ext uri="{FF2B5EF4-FFF2-40B4-BE49-F238E27FC236}">
                  <a16:creationId xmlns:a16="http://schemas.microsoft.com/office/drawing/2014/main" id="{4A85851E-8613-4F5F-84B3-DA40B5013666}"/>
                </a:ext>
              </a:extLst>
            </p:cNvPr>
            <p:cNvSpPr/>
            <p:nvPr/>
          </p:nvSpPr>
          <p:spPr>
            <a:xfrm>
              <a:off x="15555828" y="6677878"/>
              <a:ext cx="636779" cy="883086"/>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66" dirty="0"/>
                <a:t>$</a:t>
              </a:r>
            </a:p>
          </p:txBody>
        </p:sp>
        <p:pic>
          <p:nvPicPr>
            <p:cNvPr id="37" name="Picture 36">
              <a:extLst>
                <a:ext uri="{FF2B5EF4-FFF2-40B4-BE49-F238E27FC236}">
                  <a16:creationId xmlns:a16="http://schemas.microsoft.com/office/drawing/2014/main" id="{DAEC55FF-7E1D-43F8-8FBF-EC626D07A6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9933202">
              <a:off x="5474126" y="3478146"/>
              <a:ext cx="900433" cy="565786"/>
            </a:xfrm>
            <a:prstGeom prst="rect">
              <a:avLst/>
            </a:prstGeom>
          </p:spPr>
        </p:pic>
        <p:grpSp>
          <p:nvGrpSpPr>
            <p:cNvPr id="38" name="Group 37">
              <a:extLst>
                <a:ext uri="{FF2B5EF4-FFF2-40B4-BE49-F238E27FC236}">
                  <a16:creationId xmlns:a16="http://schemas.microsoft.com/office/drawing/2014/main" id="{A9F29DD8-EDD4-4A00-9EA9-052820CCD289}"/>
                </a:ext>
              </a:extLst>
            </p:cNvPr>
            <p:cNvGrpSpPr/>
            <p:nvPr/>
          </p:nvGrpSpPr>
          <p:grpSpPr>
            <a:xfrm>
              <a:off x="8828327" y="2923832"/>
              <a:ext cx="1326776" cy="2594661"/>
              <a:chOff x="8544901" y="2343150"/>
              <a:chExt cx="1159201" cy="2266950"/>
            </a:xfrm>
          </p:grpSpPr>
          <p:pic>
            <p:nvPicPr>
              <p:cNvPr id="39" name="Google Shape;146;ge3d67bda3c_4_49"/>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0" name="Picture 4">
                <a:extLst>
                  <a:ext uri="{FF2B5EF4-FFF2-40B4-BE49-F238E27FC236}">
                    <a16:creationId xmlns:a16="http://schemas.microsoft.com/office/drawing/2014/main" id="{29CAD58F-6323-49F0-8F56-3E85C4A25080}"/>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A9F29DD8-EDD4-4A00-9EA9-052820CCD289}"/>
                </a:ext>
              </a:extLst>
            </p:cNvPr>
            <p:cNvGrpSpPr/>
            <p:nvPr/>
          </p:nvGrpSpPr>
          <p:grpSpPr>
            <a:xfrm>
              <a:off x="6129668" y="2923831"/>
              <a:ext cx="1326776" cy="2594661"/>
              <a:chOff x="8544901" y="2343150"/>
              <a:chExt cx="1159201" cy="2266950"/>
            </a:xfrm>
          </p:grpSpPr>
          <p:pic>
            <p:nvPicPr>
              <p:cNvPr id="43" name="Google Shape;146;ge3d67bda3c_4_49"/>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4" name="Picture 4">
                <a:extLst>
                  <a:ext uri="{FF2B5EF4-FFF2-40B4-BE49-F238E27FC236}">
                    <a16:creationId xmlns:a16="http://schemas.microsoft.com/office/drawing/2014/main" id="{29CAD58F-6323-49F0-8F56-3E85C4A25080}"/>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41" name="Picture 5">
              <a:extLst>
                <a:ext uri="{FF2B5EF4-FFF2-40B4-BE49-F238E27FC236}">
                  <a16:creationId xmlns:a16="http://schemas.microsoft.com/office/drawing/2014/main" id="{E8CD236A-3776-49E3-A6D2-753D92F8F532}"/>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953904" y="3129925"/>
              <a:ext cx="1093946" cy="22400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864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e3d67bda3c_4_49"/>
          <p:cNvPicPr preferRelativeResize="0"/>
          <p:nvPr/>
        </p:nvPicPr>
        <p:blipFill rotWithShape="1">
          <a:blip r:embed="rId3"/>
          <a:srcRect/>
          <a:stretch/>
        </p:blipFill>
        <p:spPr>
          <a:xfrm flipH="1">
            <a:off x="599776" y="2015500"/>
            <a:ext cx="3523999" cy="2926601"/>
          </a:xfrm>
          <a:prstGeom prst="rect">
            <a:avLst/>
          </a:prstGeom>
          <a:noFill/>
          <a:ln>
            <a:noFill/>
          </a:ln>
        </p:spPr>
      </p:pic>
      <p:pic>
        <p:nvPicPr>
          <p:cNvPr id="129" name="Google Shape;129;ge3d67bda3c_4_49"/>
          <p:cNvPicPr preferRelativeResize="0"/>
          <p:nvPr/>
        </p:nvPicPr>
        <p:blipFill rotWithShape="1">
          <a:blip r:embed="rId3"/>
          <a:srcRect/>
          <a:stretch/>
        </p:blipFill>
        <p:spPr>
          <a:xfrm flipH="1">
            <a:off x="5520825" y="2219325"/>
            <a:ext cx="5736450" cy="2499674"/>
          </a:xfrm>
          <a:prstGeom prst="rect">
            <a:avLst/>
          </a:prstGeom>
          <a:noFill/>
          <a:ln>
            <a:noFill/>
          </a:ln>
        </p:spPr>
      </p:pic>
      <p:sp>
        <p:nvSpPr>
          <p:cNvPr id="130" name="Google Shape;130;ge3d67bda3c_4_49"/>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400"/>
              <a:buFont typeface="Arial"/>
              <a:buNone/>
            </a:pPr>
            <a:r>
              <a:rPr lang="en-US" dirty="0"/>
              <a:t>Customer Experience</a:t>
            </a:r>
            <a:endParaRPr dirty="0"/>
          </a:p>
        </p:txBody>
      </p:sp>
      <p:sp>
        <p:nvSpPr>
          <p:cNvPr id="131" name="Google Shape;131;ge3d67bda3c_4_49"/>
          <p:cNvSpPr txBox="1"/>
          <p:nvPr/>
        </p:nvSpPr>
        <p:spPr>
          <a:xfrm>
            <a:off x="554950" y="1222550"/>
            <a:ext cx="109596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How would a customer use the new system?</a:t>
            </a:r>
            <a:endParaRPr sz="1800" b="1" dirty="0">
              <a:solidFill>
                <a:schemeClr val="dk1"/>
              </a:solidFill>
              <a:latin typeface="Calibri"/>
              <a:ea typeface="Calibri"/>
              <a:cs typeface="Calibri"/>
              <a:sym typeface="Calibri"/>
            </a:endParaRPr>
          </a:p>
        </p:txBody>
      </p:sp>
      <p:sp>
        <p:nvSpPr>
          <p:cNvPr id="132" name="Google Shape;132;ge3d67bda3c_4_49"/>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25</a:t>
            </a:fld>
            <a:endParaRPr sz="1400" b="0">
              <a:solidFill>
                <a:srgbClr val="4298B5"/>
              </a:solidFill>
            </a:endParaRPr>
          </a:p>
        </p:txBody>
      </p:sp>
      <p:sp>
        <p:nvSpPr>
          <p:cNvPr id="133" name="Google Shape;133;ge3d67bda3c_4_49"/>
          <p:cNvSpPr txBox="1"/>
          <p:nvPr/>
        </p:nvSpPr>
        <p:spPr>
          <a:xfrm>
            <a:off x="2409825" y="-1910025"/>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solidFill>
                  <a:schemeClr val="accent3"/>
                </a:solidFill>
                <a:latin typeface="Calibri"/>
                <a:ea typeface="Calibri"/>
                <a:cs typeface="Calibri"/>
                <a:sym typeface="Calibri"/>
              </a:rPr>
              <a:t>The new system will launch in Winter 2021.</a:t>
            </a:r>
            <a:endParaRPr sz="1900" b="1">
              <a:solidFill>
                <a:schemeClr val="accent3"/>
              </a:solidFill>
              <a:latin typeface="Calibri"/>
              <a:ea typeface="Calibri"/>
              <a:cs typeface="Calibri"/>
              <a:sym typeface="Calibri"/>
            </a:endParaRPr>
          </a:p>
        </p:txBody>
      </p:sp>
      <p:pic>
        <p:nvPicPr>
          <p:cNvPr id="134" name="Google Shape;134;ge3d67bda3c_4_49" descr="See the source ima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4108" y="5028875"/>
            <a:ext cx="1239193" cy="698100"/>
          </a:xfrm>
          <a:prstGeom prst="rect">
            <a:avLst/>
          </a:prstGeom>
          <a:noFill/>
          <a:ln>
            <a:noFill/>
          </a:ln>
        </p:spPr>
      </p:pic>
      <p:sp>
        <p:nvSpPr>
          <p:cNvPr id="135" name="Google Shape;135;ge3d67bda3c_4_49"/>
          <p:cNvSpPr txBox="1"/>
          <p:nvPr/>
        </p:nvSpPr>
        <p:spPr>
          <a:xfrm>
            <a:off x="8941200" y="417775"/>
            <a:ext cx="3250800" cy="461700"/>
          </a:xfrm>
          <a:prstGeom prst="rect">
            <a:avLst/>
          </a:prstGeom>
          <a:solidFill>
            <a:srgbClr val="001F5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Loading Funds and Ticketing</a:t>
            </a:r>
            <a:endParaRPr sz="1800" b="1">
              <a:solidFill>
                <a:schemeClr val="lt1"/>
              </a:solidFill>
              <a:latin typeface="Calibri"/>
              <a:ea typeface="Calibri"/>
              <a:cs typeface="Calibri"/>
              <a:sym typeface="Calibri"/>
            </a:endParaRPr>
          </a:p>
        </p:txBody>
      </p:sp>
      <p:pic>
        <p:nvPicPr>
          <p:cNvPr id="137" name="Google Shape;137;ge3d67bda3c_4_49" descr="See the source im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21560" y="5007962"/>
            <a:ext cx="699277" cy="699277"/>
          </a:xfrm>
          <a:prstGeom prst="rect">
            <a:avLst/>
          </a:prstGeom>
          <a:noFill/>
          <a:ln>
            <a:noFill/>
          </a:ln>
        </p:spPr>
      </p:pic>
      <p:sp>
        <p:nvSpPr>
          <p:cNvPr id="138" name="Google Shape;138;ge3d67bda3c_4_49"/>
          <p:cNvSpPr txBox="1"/>
          <p:nvPr/>
        </p:nvSpPr>
        <p:spPr>
          <a:xfrm>
            <a:off x="2162934" y="4942100"/>
            <a:ext cx="2075100" cy="831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Customers can use smartphone or smart card to pay their fare</a:t>
            </a:r>
            <a:endParaRPr dirty="0"/>
          </a:p>
        </p:txBody>
      </p:sp>
      <p:sp>
        <p:nvSpPr>
          <p:cNvPr id="139" name="Google Shape;139;ge3d67bda3c_4_49"/>
          <p:cNvSpPr txBox="1"/>
          <p:nvPr/>
        </p:nvSpPr>
        <p:spPr>
          <a:xfrm>
            <a:off x="8544900" y="5043438"/>
            <a:ext cx="11592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Add funds</a:t>
            </a:r>
            <a:endParaRPr sz="1600" dirty="0">
              <a:latin typeface="Calibri"/>
              <a:ea typeface="Calibri"/>
              <a:cs typeface="Calibri"/>
              <a:sym typeface="Calibri"/>
            </a:endParaRPr>
          </a:p>
        </p:txBody>
      </p:sp>
      <p:sp>
        <p:nvSpPr>
          <p:cNvPr id="140" name="Google Shape;140;ge3d67bda3c_4_49"/>
          <p:cNvSpPr txBox="1"/>
          <p:nvPr/>
        </p:nvSpPr>
        <p:spPr>
          <a:xfrm>
            <a:off x="5511965" y="5052638"/>
            <a:ext cx="1159200" cy="677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Check</a:t>
            </a: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rPr lang="en-US" sz="1600" dirty="0">
                <a:solidFill>
                  <a:schemeClr val="dk1"/>
                </a:solidFill>
                <a:latin typeface="Calibri"/>
                <a:ea typeface="Calibri"/>
                <a:cs typeface="Calibri"/>
                <a:sym typeface="Calibri"/>
              </a:rPr>
              <a:t>bus</a:t>
            </a:r>
            <a:r>
              <a:rPr lang="en-US" sz="1600" dirty="0">
                <a:latin typeface="Calibri"/>
                <a:ea typeface="Calibri"/>
                <a:cs typeface="Calibri"/>
                <a:sym typeface="Calibri"/>
              </a:rPr>
              <a:t> arrival</a:t>
            </a:r>
            <a:endParaRPr sz="1600" dirty="0">
              <a:latin typeface="Calibri"/>
              <a:ea typeface="Calibri"/>
              <a:cs typeface="Calibri"/>
              <a:sym typeface="Calibri"/>
            </a:endParaRPr>
          </a:p>
        </p:txBody>
      </p:sp>
      <p:sp>
        <p:nvSpPr>
          <p:cNvPr id="141" name="Google Shape;141;ge3d67bda3c_4_49"/>
          <p:cNvSpPr txBox="1"/>
          <p:nvPr/>
        </p:nvSpPr>
        <p:spPr>
          <a:xfrm>
            <a:off x="6827326" y="5057351"/>
            <a:ext cx="1159200" cy="677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Set up an account</a:t>
            </a:r>
            <a:endParaRPr sz="1600" dirty="0">
              <a:latin typeface="Calibri"/>
              <a:ea typeface="Calibri"/>
              <a:cs typeface="Calibri"/>
              <a:sym typeface="Calibri"/>
            </a:endParaRPr>
          </a:p>
        </p:txBody>
      </p:sp>
      <p:sp>
        <p:nvSpPr>
          <p:cNvPr id="143" name="Google Shape;143;ge3d67bda3c_4_49"/>
          <p:cNvSpPr txBox="1"/>
          <p:nvPr/>
        </p:nvSpPr>
        <p:spPr>
          <a:xfrm>
            <a:off x="10004032" y="5052638"/>
            <a:ext cx="11592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Pay and go</a:t>
            </a:r>
            <a:endParaRPr sz="1600" dirty="0">
              <a:latin typeface="Calibri"/>
              <a:ea typeface="Calibri"/>
              <a:cs typeface="Calibri"/>
              <a:sym typeface="Calibri"/>
            </a:endParaRPr>
          </a:p>
        </p:txBody>
      </p:sp>
      <p:cxnSp>
        <p:nvCxnSpPr>
          <p:cNvPr id="144" name="Google Shape;144;ge3d67bda3c_4_49"/>
          <p:cNvCxnSpPr/>
          <p:nvPr/>
        </p:nvCxnSpPr>
        <p:spPr>
          <a:xfrm flipH="1">
            <a:off x="4486125" y="1933575"/>
            <a:ext cx="19200" cy="3753000"/>
          </a:xfrm>
          <a:prstGeom prst="straightConnector1">
            <a:avLst/>
          </a:prstGeom>
          <a:noFill/>
          <a:ln w="9525" cap="flat" cmpd="sng">
            <a:solidFill>
              <a:schemeClr val="dk2"/>
            </a:solidFill>
            <a:prstDash val="solid"/>
            <a:round/>
            <a:headEnd type="none" w="med" len="med"/>
            <a:tailEnd type="none" w="med" len="med"/>
          </a:ln>
        </p:spPr>
      </p:cxnSp>
      <p:sp>
        <p:nvSpPr>
          <p:cNvPr id="148" name="Google Shape;148;ge3d67bda3c_4_49"/>
          <p:cNvSpPr txBox="1"/>
          <p:nvPr/>
        </p:nvSpPr>
        <p:spPr>
          <a:xfrm>
            <a:off x="6914094" y="1842438"/>
            <a:ext cx="29499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en-US" sz="1600" b="1" dirty="0">
                <a:latin typeface="Calibri"/>
                <a:ea typeface="Calibri"/>
                <a:cs typeface="Calibri"/>
                <a:sym typeface="Calibri"/>
              </a:rPr>
              <a:t>Payment in the Transit App</a:t>
            </a:r>
            <a:endParaRPr sz="1600" b="1" dirty="0">
              <a:latin typeface="Calibri"/>
              <a:ea typeface="Calibri"/>
              <a:cs typeface="Calibri"/>
              <a:sym typeface="Calibri"/>
            </a:endParaRPr>
          </a:p>
        </p:txBody>
      </p:sp>
      <p:grpSp>
        <p:nvGrpSpPr>
          <p:cNvPr id="40" name="Group 39">
            <a:extLst>
              <a:ext uri="{FF2B5EF4-FFF2-40B4-BE49-F238E27FC236}">
                <a16:creationId xmlns:a16="http://schemas.microsoft.com/office/drawing/2014/main" id="{D234E401-DDB9-4604-8EEE-24CBB8A660CD}"/>
              </a:ext>
            </a:extLst>
          </p:cNvPr>
          <p:cNvGrpSpPr/>
          <p:nvPr/>
        </p:nvGrpSpPr>
        <p:grpSpPr>
          <a:xfrm>
            <a:off x="4963002" y="2324798"/>
            <a:ext cx="6325611" cy="2573060"/>
            <a:chOff x="2360994" y="2612574"/>
            <a:chExt cx="13016166" cy="5486402"/>
          </a:xfrm>
        </p:grpSpPr>
        <p:grpSp>
          <p:nvGrpSpPr>
            <p:cNvPr id="41" name="Group 40">
              <a:extLst>
                <a:ext uri="{FF2B5EF4-FFF2-40B4-BE49-F238E27FC236}">
                  <a16:creationId xmlns:a16="http://schemas.microsoft.com/office/drawing/2014/main" id="{F08CE4B8-DC42-482C-9A92-CA4140CD0EC3}"/>
                </a:ext>
              </a:extLst>
            </p:cNvPr>
            <p:cNvGrpSpPr/>
            <p:nvPr/>
          </p:nvGrpSpPr>
          <p:grpSpPr>
            <a:xfrm>
              <a:off x="5752090" y="2612576"/>
              <a:ext cx="2830387" cy="5486400"/>
              <a:chOff x="8544901" y="2343150"/>
              <a:chExt cx="1159201" cy="2266950"/>
            </a:xfrm>
          </p:grpSpPr>
          <p:pic>
            <p:nvPicPr>
              <p:cNvPr id="54" name="Google Shape;146;ge3d67bda3c_4_49">
                <a:extLst>
                  <a:ext uri="{FF2B5EF4-FFF2-40B4-BE49-F238E27FC236}">
                    <a16:creationId xmlns:a16="http://schemas.microsoft.com/office/drawing/2014/main" id="{C5D1BEBF-D4DB-42B2-88F7-AF8E3A2E4D1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55" name="Picture 4">
                <a:extLst>
                  <a:ext uri="{FF2B5EF4-FFF2-40B4-BE49-F238E27FC236}">
                    <a16:creationId xmlns:a16="http://schemas.microsoft.com/office/drawing/2014/main" id="{950500EF-8BCE-40AE-AAC1-B899650B9FD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51112223-E83E-4D94-93FE-DECA1FB61A79}"/>
                </a:ext>
              </a:extLst>
            </p:cNvPr>
            <p:cNvGrpSpPr/>
            <p:nvPr/>
          </p:nvGrpSpPr>
          <p:grpSpPr>
            <a:xfrm>
              <a:off x="12534286" y="2612575"/>
              <a:ext cx="2842874" cy="5486400"/>
              <a:chOff x="9987001" y="2343150"/>
              <a:chExt cx="1159201" cy="2266950"/>
            </a:xfrm>
          </p:grpSpPr>
          <p:pic>
            <p:nvPicPr>
              <p:cNvPr id="52" name="Google Shape;147;ge3d67bda3c_4_49">
                <a:extLst>
                  <a:ext uri="{FF2B5EF4-FFF2-40B4-BE49-F238E27FC236}">
                    <a16:creationId xmlns:a16="http://schemas.microsoft.com/office/drawing/2014/main" id="{A9F8C60E-A430-4220-9F4C-282EC31BAEA7}"/>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987001" y="2343150"/>
                <a:ext cx="1159201" cy="2266950"/>
              </a:xfrm>
              <a:prstGeom prst="rect">
                <a:avLst/>
              </a:prstGeom>
              <a:noFill/>
              <a:ln>
                <a:noFill/>
              </a:ln>
            </p:spPr>
          </p:pic>
          <p:pic>
            <p:nvPicPr>
              <p:cNvPr id="53" name="Picture 4">
                <a:extLst>
                  <a:ext uri="{FF2B5EF4-FFF2-40B4-BE49-F238E27FC236}">
                    <a16:creationId xmlns:a16="http://schemas.microsoft.com/office/drawing/2014/main" id="{25A5C4F1-3259-45F1-9C4D-B5F02EEC91BB}"/>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098492" y="3240539"/>
                <a:ext cx="912408" cy="1192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F4F7D1A0-D2DE-4A13-A332-1BAAC2ED516B}"/>
                </a:ext>
              </a:extLst>
            </p:cNvPr>
            <p:cNvGrpSpPr/>
            <p:nvPr/>
          </p:nvGrpSpPr>
          <p:grpSpPr>
            <a:xfrm>
              <a:off x="2360994" y="2612576"/>
              <a:ext cx="2830385" cy="5486400"/>
              <a:chOff x="5660701" y="2343150"/>
              <a:chExt cx="1159200" cy="2266950"/>
            </a:xfrm>
          </p:grpSpPr>
          <p:pic>
            <p:nvPicPr>
              <p:cNvPr id="50" name="Google Shape;136;ge3d67bda3c_4_49">
                <a:extLst>
                  <a:ext uri="{FF2B5EF4-FFF2-40B4-BE49-F238E27FC236}">
                    <a16:creationId xmlns:a16="http://schemas.microsoft.com/office/drawing/2014/main" id="{AE0146F9-7202-4706-81FE-250704414BAE}"/>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660701" y="2343150"/>
                <a:ext cx="1159200" cy="2266950"/>
              </a:xfrm>
              <a:prstGeom prst="rect">
                <a:avLst/>
              </a:prstGeom>
              <a:noFill/>
              <a:ln>
                <a:noFill/>
              </a:ln>
            </p:spPr>
          </p:pic>
          <p:pic>
            <p:nvPicPr>
              <p:cNvPr id="51" name="Picture 2">
                <a:extLst>
                  <a:ext uri="{FF2B5EF4-FFF2-40B4-BE49-F238E27FC236}">
                    <a16:creationId xmlns:a16="http://schemas.microsoft.com/office/drawing/2014/main" id="{9ED33B8B-8CAB-4059-9BBF-90163DB335E9}"/>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760993" y="4000628"/>
                <a:ext cx="958616" cy="425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E46EA8E4-1165-4759-8FBE-0B91C40F8CCE}"/>
                </a:ext>
              </a:extLst>
            </p:cNvPr>
            <p:cNvGrpSpPr/>
            <p:nvPr/>
          </p:nvGrpSpPr>
          <p:grpSpPr>
            <a:xfrm>
              <a:off x="9143188" y="2612576"/>
              <a:ext cx="2835452" cy="5486400"/>
              <a:chOff x="8544901" y="2343150"/>
              <a:chExt cx="1159201" cy="2266950"/>
            </a:xfrm>
          </p:grpSpPr>
          <p:pic>
            <p:nvPicPr>
              <p:cNvPr id="48" name="Google Shape;146;ge3d67bda3c_4_49">
                <a:extLst>
                  <a:ext uri="{FF2B5EF4-FFF2-40B4-BE49-F238E27FC236}">
                    <a16:creationId xmlns:a16="http://schemas.microsoft.com/office/drawing/2014/main" id="{724DDCC0-E77C-49E6-9489-C23506E0D3D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44901" y="2343150"/>
                <a:ext cx="1159201" cy="2266950"/>
              </a:xfrm>
              <a:prstGeom prst="rect">
                <a:avLst/>
              </a:prstGeom>
              <a:noFill/>
              <a:ln>
                <a:noFill/>
              </a:ln>
            </p:spPr>
          </p:pic>
          <p:pic>
            <p:nvPicPr>
              <p:cNvPr id="49" name="Picture 4">
                <a:extLst>
                  <a:ext uri="{FF2B5EF4-FFF2-40B4-BE49-F238E27FC236}">
                    <a16:creationId xmlns:a16="http://schemas.microsoft.com/office/drawing/2014/main" id="{E05915A2-6230-4F21-A75A-44B2814B621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651369" y="2673160"/>
                <a:ext cx="949831" cy="14873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A2E9E535-228A-4BD4-B5C3-1F136772058D}"/>
                </a:ext>
              </a:extLst>
            </p:cNvPr>
            <p:cNvGrpSpPr/>
            <p:nvPr/>
          </p:nvGrpSpPr>
          <p:grpSpPr>
            <a:xfrm>
              <a:off x="2978635" y="2612574"/>
              <a:ext cx="10391352" cy="4626425"/>
              <a:chOff x="5483438" y="2219324"/>
              <a:chExt cx="5773837" cy="2515966"/>
            </a:xfrm>
          </p:grpSpPr>
          <p:pic>
            <p:nvPicPr>
              <p:cNvPr id="46" name="Google Shape;129;ge3d67bda3c_4_49">
                <a:extLst>
                  <a:ext uri="{FF2B5EF4-FFF2-40B4-BE49-F238E27FC236}">
                    <a16:creationId xmlns:a16="http://schemas.microsoft.com/office/drawing/2014/main" id="{0CEEBE6F-0D48-42A1-BCA9-4492A9B6A6AB}"/>
                  </a:ext>
                </a:extLst>
              </p:cNvPr>
              <p:cNvPicPr preferRelativeResize="0"/>
              <p:nvPr/>
            </p:nvPicPr>
            <p:blipFill rotWithShape="1">
              <a:blip r:embed="rId3"/>
              <a:srcRect/>
              <a:stretch/>
            </p:blipFill>
            <p:spPr>
              <a:xfrm flipH="1">
                <a:off x="5483438" y="2219324"/>
                <a:ext cx="5773837" cy="2515966"/>
              </a:xfrm>
              <a:prstGeom prst="rect">
                <a:avLst/>
              </a:prstGeom>
              <a:noFill/>
              <a:ln>
                <a:noFill/>
              </a:ln>
            </p:spPr>
          </p:pic>
          <p:pic>
            <p:nvPicPr>
              <p:cNvPr id="47" name="Picture 2">
                <a:extLst>
                  <a:ext uri="{FF2B5EF4-FFF2-40B4-BE49-F238E27FC236}">
                    <a16:creationId xmlns:a16="http://schemas.microsoft.com/office/drawing/2014/main" id="{9D1E57DE-7446-4967-B6B4-DD8AA2E9218D}"/>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206375" y="2519024"/>
                <a:ext cx="1217849" cy="2206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6" name="Picture 35">
            <a:extLst>
              <a:ext uri="{FF2B5EF4-FFF2-40B4-BE49-F238E27FC236}">
                <a16:creationId xmlns:a16="http://schemas.microsoft.com/office/drawing/2014/main" id="{0176C795-55F1-604C-BFA8-655F289D341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15325" y="3749623"/>
            <a:ext cx="1803223" cy="1133052"/>
          </a:xfrm>
          <a:prstGeom prst="rect">
            <a:avLst/>
          </a:prstGeom>
        </p:spPr>
      </p:pic>
      <p:pic>
        <p:nvPicPr>
          <p:cNvPr id="37" name="Google Shape;149;ge3d67bda3c_4_49">
            <a:extLst>
              <a:ext uri="{FF2B5EF4-FFF2-40B4-BE49-F238E27FC236}">
                <a16:creationId xmlns:a16="http://schemas.microsoft.com/office/drawing/2014/main" id="{3158638F-4C59-CA46-90DF-DE081D3B7FD3}"/>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76500" y="2249163"/>
            <a:ext cx="1411174" cy="2759717"/>
          </a:xfrm>
          <a:prstGeom prst="rect">
            <a:avLst/>
          </a:prstGeom>
          <a:noFill/>
          <a:ln>
            <a:noFill/>
          </a:ln>
        </p:spPr>
      </p:pic>
      <p:pic>
        <p:nvPicPr>
          <p:cNvPr id="38" name="Picture 4">
            <a:extLst>
              <a:ext uri="{FF2B5EF4-FFF2-40B4-BE49-F238E27FC236}">
                <a16:creationId xmlns:a16="http://schemas.microsoft.com/office/drawing/2014/main" id="{CE746FE4-5D59-814A-A6A0-FF37385ADEE1}"/>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005840" y="3341421"/>
            <a:ext cx="1113671" cy="14553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8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765E39E3-FC20-4BC0-856E-C4D151E969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1442" y="1806268"/>
            <a:ext cx="6803773" cy="3827122"/>
          </a:xfrm>
          <a:prstGeom prst="rect">
            <a:avLst/>
          </a:prstGeom>
        </p:spPr>
      </p:pic>
      <p:sp>
        <p:nvSpPr>
          <p:cNvPr id="2" name="Title 1"/>
          <p:cNvSpPr>
            <a:spLocks noGrp="1"/>
          </p:cNvSpPr>
          <p:nvPr>
            <p:ph type="title"/>
          </p:nvPr>
        </p:nvSpPr>
        <p:spPr>
          <a:xfrm>
            <a:off x="449023" y="316340"/>
            <a:ext cx="11424867" cy="698186"/>
          </a:xfrm>
        </p:spPr>
        <p:txBody>
          <a:bodyPr spcFirstLastPara="1" wrap="square" lIns="64292" tIns="32146" rIns="64292" bIns="32146" anchor="t" anchorCtr="0">
            <a:noAutofit/>
          </a:bodyPr>
          <a:lstStyle/>
          <a:p>
            <a:r>
              <a:rPr lang="en-US" sz="4359">
                <a:solidFill>
                  <a:srgbClr val="AF272F"/>
                </a:solidFill>
              </a:rPr>
              <a:t>Fare Capping</a:t>
            </a:r>
          </a:p>
        </p:txBody>
      </p:sp>
      <p:sp>
        <p:nvSpPr>
          <p:cNvPr id="5" name="TextBox 4">
            <a:extLst>
              <a:ext uri="{FF2B5EF4-FFF2-40B4-BE49-F238E27FC236}">
                <a16:creationId xmlns:a16="http://schemas.microsoft.com/office/drawing/2014/main" id="{EEA534E1-CC42-4A2D-88D8-76EE0DA0F38D}"/>
              </a:ext>
            </a:extLst>
          </p:cNvPr>
          <p:cNvSpPr txBox="1"/>
          <p:nvPr/>
        </p:nvSpPr>
        <p:spPr>
          <a:xfrm>
            <a:off x="449023" y="988032"/>
            <a:ext cx="9986577" cy="395365"/>
          </a:xfrm>
          <a:prstGeom prst="rect">
            <a:avLst/>
          </a:prstGeom>
          <a:noFill/>
        </p:spPr>
        <p:txBody>
          <a:bodyPr wrap="square" rtlCol="0">
            <a:spAutoFit/>
          </a:bodyPr>
          <a:lstStyle/>
          <a:p>
            <a:pPr>
              <a:spcAft>
                <a:spcPts val="422"/>
              </a:spcAft>
            </a:pPr>
            <a:r>
              <a:rPr lang="en-US" sz="1969" dirty="0"/>
              <a:t>Provides the customer the </a:t>
            </a:r>
            <a:r>
              <a:rPr lang="en-US" sz="1969" b="1" dirty="0"/>
              <a:t>best fare </a:t>
            </a:r>
            <a:r>
              <a:rPr lang="en-US" sz="1969" dirty="0"/>
              <a:t>for their journeys for the day and calendar month.</a:t>
            </a:r>
          </a:p>
        </p:txBody>
      </p:sp>
      <p:sp>
        <p:nvSpPr>
          <p:cNvPr id="15" name="Rectangle 14">
            <a:extLst>
              <a:ext uri="{FF2B5EF4-FFF2-40B4-BE49-F238E27FC236}">
                <a16:creationId xmlns:a16="http://schemas.microsoft.com/office/drawing/2014/main" id="{21834DBE-A87B-422F-96D2-B7DADAF749E6}"/>
              </a:ext>
            </a:extLst>
          </p:cNvPr>
          <p:cNvSpPr/>
          <p:nvPr/>
        </p:nvSpPr>
        <p:spPr>
          <a:xfrm>
            <a:off x="786426" y="1594801"/>
            <a:ext cx="3273665" cy="19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6" name="Rectangle 15">
            <a:extLst>
              <a:ext uri="{FF2B5EF4-FFF2-40B4-BE49-F238E27FC236}">
                <a16:creationId xmlns:a16="http://schemas.microsoft.com/office/drawing/2014/main" id="{3F50BE5D-25D6-4CDF-8509-11E02D1D5E12}"/>
              </a:ext>
            </a:extLst>
          </p:cNvPr>
          <p:cNvSpPr/>
          <p:nvPr/>
        </p:nvSpPr>
        <p:spPr>
          <a:xfrm>
            <a:off x="786426" y="3894150"/>
            <a:ext cx="3273665" cy="19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8" name="Graphic 17" descr="Man with solid fill">
            <a:extLst>
              <a:ext uri="{FF2B5EF4-FFF2-40B4-BE49-F238E27FC236}">
                <a16:creationId xmlns:a16="http://schemas.microsoft.com/office/drawing/2014/main" id="{9D736B95-0631-4604-92B8-71561C1446D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892478" y="2137080"/>
            <a:ext cx="1087806" cy="1087806"/>
          </a:xfrm>
          <a:prstGeom prst="rect">
            <a:avLst/>
          </a:prstGeom>
        </p:spPr>
      </p:pic>
      <p:pic>
        <p:nvPicPr>
          <p:cNvPr id="19" name="Graphic 18" descr="Man with solid fill">
            <a:extLst>
              <a:ext uri="{FF2B5EF4-FFF2-40B4-BE49-F238E27FC236}">
                <a16:creationId xmlns:a16="http://schemas.microsoft.com/office/drawing/2014/main" id="{E3C3035B-112D-4DA3-A412-F16BB3F3A21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972285" y="4494197"/>
            <a:ext cx="1087806" cy="1087806"/>
          </a:xfrm>
          <a:prstGeom prst="rect">
            <a:avLst/>
          </a:prstGeom>
        </p:spPr>
      </p:pic>
      <p:sp>
        <p:nvSpPr>
          <p:cNvPr id="10" name="TextBox 9">
            <a:extLst>
              <a:ext uri="{FF2B5EF4-FFF2-40B4-BE49-F238E27FC236}">
                <a16:creationId xmlns:a16="http://schemas.microsoft.com/office/drawing/2014/main" id="{9380AB52-8C78-4DA4-8A51-BD9268C16AF5}"/>
              </a:ext>
            </a:extLst>
          </p:cNvPr>
          <p:cNvSpPr txBox="1"/>
          <p:nvPr/>
        </p:nvSpPr>
        <p:spPr>
          <a:xfrm>
            <a:off x="866365" y="2030883"/>
            <a:ext cx="2474650" cy="287130"/>
          </a:xfrm>
          <a:prstGeom prst="rect">
            <a:avLst/>
          </a:prstGeom>
          <a:noFill/>
        </p:spPr>
        <p:txBody>
          <a:bodyPr wrap="square" rtlCol="0">
            <a:spAutoFit/>
          </a:bodyPr>
          <a:lstStyle/>
          <a:p>
            <a:r>
              <a:rPr lang="en-US" sz="1266" dirty="0">
                <a:solidFill>
                  <a:schemeClr val="bg1"/>
                </a:solidFill>
              </a:rPr>
              <a:t>Pays </a:t>
            </a:r>
            <a:r>
              <a:rPr lang="en-US" sz="1266" b="1" dirty="0">
                <a:solidFill>
                  <a:schemeClr val="bg1"/>
                </a:solidFill>
              </a:rPr>
              <a:t>$2.00</a:t>
            </a:r>
            <a:r>
              <a:rPr lang="en-US" sz="1266" dirty="0">
                <a:solidFill>
                  <a:schemeClr val="bg1"/>
                </a:solidFill>
              </a:rPr>
              <a:t> cash each trip</a:t>
            </a:r>
          </a:p>
        </p:txBody>
      </p:sp>
      <p:sp>
        <p:nvSpPr>
          <p:cNvPr id="13" name="TextBox 12">
            <a:extLst>
              <a:ext uri="{FF2B5EF4-FFF2-40B4-BE49-F238E27FC236}">
                <a16:creationId xmlns:a16="http://schemas.microsoft.com/office/drawing/2014/main" id="{EF033027-E3D8-4FA0-8C91-BF0A40D4EE75}"/>
              </a:ext>
            </a:extLst>
          </p:cNvPr>
          <p:cNvSpPr txBox="1"/>
          <p:nvPr/>
        </p:nvSpPr>
        <p:spPr>
          <a:xfrm>
            <a:off x="866365" y="2337035"/>
            <a:ext cx="2474650" cy="287130"/>
          </a:xfrm>
          <a:prstGeom prst="rect">
            <a:avLst/>
          </a:prstGeom>
          <a:noFill/>
        </p:spPr>
        <p:txBody>
          <a:bodyPr wrap="square" rtlCol="0">
            <a:spAutoFit/>
          </a:bodyPr>
          <a:lstStyle/>
          <a:p>
            <a:r>
              <a:rPr lang="en-US" sz="1266" dirty="0">
                <a:solidFill>
                  <a:schemeClr val="bg1"/>
                </a:solidFill>
              </a:rPr>
              <a:t>Rides </a:t>
            </a:r>
            <a:r>
              <a:rPr lang="en-US" sz="1266" b="1" dirty="0">
                <a:solidFill>
                  <a:schemeClr val="bg1"/>
                </a:solidFill>
              </a:rPr>
              <a:t>4x/day </a:t>
            </a:r>
            <a:r>
              <a:rPr lang="en-US" sz="1266" dirty="0">
                <a:solidFill>
                  <a:schemeClr val="bg1"/>
                </a:solidFill>
              </a:rPr>
              <a:t>on average</a:t>
            </a:r>
          </a:p>
        </p:txBody>
      </p:sp>
      <p:sp>
        <p:nvSpPr>
          <p:cNvPr id="14" name="TextBox 13">
            <a:extLst>
              <a:ext uri="{FF2B5EF4-FFF2-40B4-BE49-F238E27FC236}">
                <a16:creationId xmlns:a16="http://schemas.microsoft.com/office/drawing/2014/main" id="{DDE16D20-6043-4CEE-8D5A-28F4B4D3766F}"/>
              </a:ext>
            </a:extLst>
          </p:cNvPr>
          <p:cNvSpPr txBox="1"/>
          <p:nvPr/>
        </p:nvSpPr>
        <p:spPr>
          <a:xfrm>
            <a:off x="866365" y="2630859"/>
            <a:ext cx="2474650" cy="287130"/>
          </a:xfrm>
          <a:prstGeom prst="rect">
            <a:avLst/>
          </a:prstGeom>
          <a:noFill/>
        </p:spPr>
        <p:txBody>
          <a:bodyPr wrap="square" rtlCol="0">
            <a:spAutoFit/>
          </a:bodyPr>
          <a:lstStyle/>
          <a:p>
            <a:r>
              <a:rPr lang="en-US" sz="1266">
                <a:solidFill>
                  <a:schemeClr val="bg1"/>
                </a:solidFill>
              </a:rPr>
              <a:t>Spends </a:t>
            </a:r>
            <a:r>
              <a:rPr lang="en-US" sz="1266" b="1">
                <a:solidFill>
                  <a:schemeClr val="bg1"/>
                </a:solidFill>
              </a:rPr>
              <a:t>$8.00</a:t>
            </a:r>
            <a:r>
              <a:rPr lang="en-US" sz="1266">
                <a:solidFill>
                  <a:schemeClr val="bg1"/>
                </a:solidFill>
              </a:rPr>
              <a:t> total each day</a:t>
            </a:r>
          </a:p>
        </p:txBody>
      </p:sp>
      <p:sp>
        <p:nvSpPr>
          <p:cNvPr id="20" name="TextBox 19">
            <a:extLst>
              <a:ext uri="{FF2B5EF4-FFF2-40B4-BE49-F238E27FC236}">
                <a16:creationId xmlns:a16="http://schemas.microsoft.com/office/drawing/2014/main" id="{5B4D1385-D79A-48E6-9D81-92A3248AF3F1}"/>
              </a:ext>
            </a:extLst>
          </p:cNvPr>
          <p:cNvSpPr txBox="1"/>
          <p:nvPr/>
        </p:nvSpPr>
        <p:spPr>
          <a:xfrm>
            <a:off x="875266" y="4311786"/>
            <a:ext cx="2474650" cy="481927"/>
          </a:xfrm>
          <a:prstGeom prst="rect">
            <a:avLst/>
          </a:prstGeom>
          <a:noFill/>
        </p:spPr>
        <p:txBody>
          <a:bodyPr wrap="square" rtlCol="0">
            <a:spAutoFit/>
          </a:bodyPr>
          <a:lstStyle/>
          <a:p>
            <a:r>
              <a:rPr lang="en-US" sz="1266" dirty="0">
                <a:solidFill>
                  <a:schemeClr val="bg1"/>
                </a:solidFill>
              </a:rPr>
              <a:t>Digitizes cash and uses mobile or smart card to pay </a:t>
            </a:r>
            <a:r>
              <a:rPr lang="en-US" sz="1266" b="1" dirty="0">
                <a:solidFill>
                  <a:schemeClr val="bg1"/>
                </a:solidFill>
              </a:rPr>
              <a:t>$2.00 </a:t>
            </a:r>
            <a:r>
              <a:rPr lang="en-US" sz="1266" dirty="0">
                <a:solidFill>
                  <a:schemeClr val="bg1"/>
                </a:solidFill>
              </a:rPr>
              <a:t>fare</a:t>
            </a:r>
          </a:p>
        </p:txBody>
      </p:sp>
      <p:sp>
        <p:nvSpPr>
          <p:cNvPr id="21" name="Rectangle 20">
            <a:extLst>
              <a:ext uri="{FF2B5EF4-FFF2-40B4-BE49-F238E27FC236}">
                <a16:creationId xmlns:a16="http://schemas.microsoft.com/office/drawing/2014/main" id="{6AC99109-C452-42C4-AE79-E68AA9A0B4C3}"/>
              </a:ext>
            </a:extLst>
          </p:cNvPr>
          <p:cNvSpPr/>
          <p:nvPr/>
        </p:nvSpPr>
        <p:spPr>
          <a:xfrm>
            <a:off x="786426" y="1553813"/>
            <a:ext cx="3273667" cy="380890"/>
          </a:xfrm>
          <a:prstGeom prst="rect">
            <a:avLst/>
          </a:prstGeom>
          <a:ln>
            <a:solidFill>
              <a:srgbClr val="A3060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66" b="1">
                <a:latin typeface="Arial" panose="020B0604020202020204" pitchFamily="34" charset="0"/>
                <a:cs typeface="Arial" panose="020B0604020202020204" pitchFamily="34" charset="0"/>
              </a:rPr>
              <a:t>NO FARE CAPPING</a:t>
            </a:r>
          </a:p>
        </p:txBody>
      </p:sp>
      <p:pic>
        <p:nvPicPr>
          <p:cNvPr id="23" name="Graphic 22" descr="Money with solid fill">
            <a:extLst>
              <a:ext uri="{FF2B5EF4-FFF2-40B4-BE49-F238E27FC236}">
                <a16:creationId xmlns:a16="http://schemas.microsoft.com/office/drawing/2014/main" id="{B54B6C5C-F9B1-4D69-B04E-20DB3BAAAF3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608189" y="2582210"/>
            <a:ext cx="272398" cy="272398"/>
          </a:xfrm>
          <a:prstGeom prst="rect">
            <a:avLst/>
          </a:prstGeom>
        </p:spPr>
      </p:pic>
      <p:sp>
        <p:nvSpPr>
          <p:cNvPr id="24" name="TextBox 23">
            <a:extLst>
              <a:ext uri="{FF2B5EF4-FFF2-40B4-BE49-F238E27FC236}">
                <a16:creationId xmlns:a16="http://schemas.microsoft.com/office/drawing/2014/main" id="{38A98C89-CEDC-4553-A4F1-F68B4048F19D}"/>
              </a:ext>
            </a:extLst>
          </p:cNvPr>
          <p:cNvSpPr txBox="1"/>
          <p:nvPr/>
        </p:nvSpPr>
        <p:spPr>
          <a:xfrm>
            <a:off x="875266" y="4800369"/>
            <a:ext cx="2474650" cy="287130"/>
          </a:xfrm>
          <a:prstGeom prst="rect">
            <a:avLst/>
          </a:prstGeom>
          <a:noFill/>
        </p:spPr>
        <p:txBody>
          <a:bodyPr wrap="square" rtlCol="0">
            <a:spAutoFit/>
          </a:bodyPr>
          <a:lstStyle/>
          <a:p>
            <a:r>
              <a:rPr lang="en-US" sz="1266">
                <a:solidFill>
                  <a:schemeClr val="bg1"/>
                </a:solidFill>
              </a:rPr>
              <a:t>Rides </a:t>
            </a:r>
            <a:r>
              <a:rPr lang="en-US" sz="1266" b="1">
                <a:solidFill>
                  <a:schemeClr val="bg1"/>
                </a:solidFill>
              </a:rPr>
              <a:t>4x/day </a:t>
            </a:r>
            <a:r>
              <a:rPr lang="en-US" sz="1266">
                <a:solidFill>
                  <a:schemeClr val="bg1"/>
                </a:solidFill>
              </a:rPr>
              <a:t>on average</a:t>
            </a:r>
          </a:p>
        </p:txBody>
      </p:sp>
      <p:sp>
        <p:nvSpPr>
          <p:cNvPr id="25" name="TextBox 24">
            <a:extLst>
              <a:ext uri="{FF2B5EF4-FFF2-40B4-BE49-F238E27FC236}">
                <a16:creationId xmlns:a16="http://schemas.microsoft.com/office/drawing/2014/main" id="{5D4A76B3-F580-4702-AF3B-20F81B660017}"/>
              </a:ext>
            </a:extLst>
          </p:cNvPr>
          <p:cNvSpPr txBox="1"/>
          <p:nvPr/>
        </p:nvSpPr>
        <p:spPr>
          <a:xfrm>
            <a:off x="875266" y="5127565"/>
            <a:ext cx="2474650" cy="481927"/>
          </a:xfrm>
          <a:prstGeom prst="rect">
            <a:avLst/>
          </a:prstGeom>
          <a:noFill/>
        </p:spPr>
        <p:txBody>
          <a:bodyPr wrap="square" rtlCol="0">
            <a:spAutoFit/>
          </a:bodyPr>
          <a:lstStyle/>
          <a:p>
            <a:r>
              <a:rPr lang="en-US" sz="1266" dirty="0">
                <a:solidFill>
                  <a:schemeClr val="bg1"/>
                </a:solidFill>
              </a:rPr>
              <a:t>Pays no more than </a:t>
            </a:r>
            <a:r>
              <a:rPr lang="en-US" sz="1266" b="1" dirty="0">
                <a:solidFill>
                  <a:schemeClr val="bg1"/>
                </a:solidFill>
              </a:rPr>
              <a:t>$4.50 </a:t>
            </a:r>
            <a:r>
              <a:rPr lang="en-US" sz="1266" dirty="0">
                <a:solidFill>
                  <a:schemeClr val="bg1"/>
                </a:solidFill>
              </a:rPr>
              <a:t>total</a:t>
            </a:r>
            <a:r>
              <a:rPr lang="en-US" sz="1266" b="1" dirty="0">
                <a:solidFill>
                  <a:schemeClr val="bg1"/>
                </a:solidFill>
              </a:rPr>
              <a:t> </a:t>
            </a:r>
            <a:r>
              <a:rPr lang="en-US" sz="1266" dirty="0">
                <a:solidFill>
                  <a:schemeClr val="bg1"/>
                </a:solidFill>
              </a:rPr>
              <a:t>each day</a:t>
            </a:r>
          </a:p>
        </p:txBody>
      </p:sp>
      <p:sp>
        <p:nvSpPr>
          <p:cNvPr id="26" name="Rectangle 25">
            <a:extLst>
              <a:ext uri="{FF2B5EF4-FFF2-40B4-BE49-F238E27FC236}">
                <a16:creationId xmlns:a16="http://schemas.microsoft.com/office/drawing/2014/main" id="{F7ABBD49-B402-40C4-BD8B-12F8B8F53F54}"/>
              </a:ext>
            </a:extLst>
          </p:cNvPr>
          <p:cNvSpPr/>
          <p:nvPr/>
        </p:nvSpPr>
        <p:spPr>
          <a:xfrm>
            <a:off x="786426" y="3853162"/>
            <a:ext cx="3273665" cy="380890"/>
          </a:xfrm>
          <a:prstGeom prst="rect">
            <a:avLst/>
          </a:prstGeom>
          <a:solidFill>
            <a:srgbClr val="4298B5"/>
          </a:solidFill>
          <a:ln>
            <a:solidFill>
              <a:srgbClr val="429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6" b="1">
                <a:latin typeface="Arial" panose="020B0604020202020204" pitchFamily="34" charset="0"/>
                <a:cs typeface="Arial" panose="020B0604020202020204" pitchFamily="34" charset="0"/>
              </a:rPr>
              <a:t>WITH FARE CAPPING</a:t>
            </a:r>
          </a:p>
        </p:txBody>
      </p:sp>
      <p:pic>
        <p:nvPicPr>
          <p:cNvPr id="28" name="Graphic 27" descr="Smart Phone with solid fill">
            <a:extLst>
              <a:ext uri="{FF2B5EF4-FFF2-40B4-BE49-F238E27FC236}">
                <a16:creationId xmlns:a16="http://schemas.microsoft.com/office/drawing/2014/main" id="{B9B064D3-D220-4DDB-933B-28E9BDDC0D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671583" y="4973970"/>
            <a:ext cx="226172" cy="226172"/>
          </a:xfrm>
          <a:prstGeom prst="rect">
            <a:avLst/>
          </a:prstGeom>
        </p:spPr>
      </p:pic>
      <p:sp>
        <p:nvSpPr>
          <p:cNvPr id="3" name="TextBox 2">
            <a:extLst>
              <a:ext uri="{FF2B5EF4-FFF2-40B4-BE49-F238E27FC236}">
                <a16:creationId xmlns:a16="http://schemas.microsoft.com/office/drawing/2014/main" id="{37B0146A-3F92-4E5F-9EE0-21DE18373816}"/>
              </a:ext>
            </a:extLst>
          </p:cNvPr>
          <p:cNvSpPr txBox="1"/>
          <p:nvPr/>
        </p:nvSpPr>
        <p:spPr>
          <a:xfrm>
            <a:off x="5192454" y="2272380"/>
            <a:ext cx="1465552" cy="411168"/>
          </a:xfrm>
          <a:prstGeom prst="rect">
            <a:avLst/>
          </a:prstGeom>
          <a:solidFill>
            <a:schemeClr val="bg1"/>
          </a:solidFill>
          <a:ln>
            <a:noFill/>
          </a:ln>
        </p:spPr>
        <p:txBody>
          <a:bodyPr rot="0" spcFirstLastPara="0" vertOverflow="overflow" horzOverflow="overflow" vert="horz" wrap="square" lIns="64292" tIns="32146" rIns="64292" bIns="32146" numCol="1" spcCol="0" rtlCol="0" fromWordArt="0" anchor="t" anchorCtr="0" forceAA="0" compatLnSpc="1">
            <a:prstTxWarp prst="textNoShape">
              <a:avLst/>
            </a:prstTxWarp>
            <a:spAutoFit/>
          </a:bodyPr>
          <a:lstStyle/>
          <a:p>
            <a:pPr algn="r"/>
            <a:r>
              <a:rPr lang="en-US" sz="1125" b="1" dirty="0">
                <a:latin typeface="Arial Black"/>
              </a:rPr>
              <a:t>NO ADDITIONAL CHARGE</a:t>
            </a:r>
            <a:endParaRPr lang="en-US" sz="1266" dirty="0">
              <a:latin typeface="Arial Black"/>
            </a:endParaRPr>
          </a:p>
        </p:txBody>
      </p:sp>
    </p:spTree>
    <p:extLst>
      <p:ext uri="{BB962C8B-B14F-4D97-AF65-F5344CB8AC3E}">
        <p14:creationId xmlns:p14="http://schemas.microsoft.com/office/powerpoint/2010/main" val="206024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FDFAAF5-5EA9-403E-80DA-29C37BF3A2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5961" y="1476328"/>
            <a:ext cx="4780861" cy="5302778"/>
          </a:xfrm>
          <a:prstGeom prst="rect">
            <a:avLst/>
          </a:prstGeom>
        </p:spPr>
      </p:pic>
      <p:sp>
        <p:nvSpPr>
          <p:cNvPr id="2" name="Title 1"/>
          <p:cNvSpPr>
            <a:spLocks noGrp="1"/>
          </p:cNvSpPr>
          <p:nvPr>
            <p:ph type="title"/>
          </p:nvPr>
        </p:nvSpPr>
        <p:spPr>
          <a:xfrm>
            <a:off x="308360" y="281523"/>
            <a:ext cx="10772604" cy="698186"/>
          </a:xfrm>
        </p:spPr>
        <p:txBody>
          <a:bodyPr spcFirstLastPara="1" wrap="square" lIns="64292" tIns="32146" rIns="64292" bIns="32146" anchor="t" anchorCtr="0">
            <a:noAutofit/>
          </a:bodyPr>
          <a:lstStyle/>
          <a:p>
            <a:r>
              <a:rPr lang="en-US" sz="4359">
                <a:solidFill>
                  <a:srgbClr val="AF272F"/>
                </a:solidFill>
              </a:rPr>
              <a:t>Retail Network</a:t>
            </a:r>
          </a:p>
        </p:txBody>
      </p:sp>
      <p:sp>
        <p:nvSpPr>
          <p:cNvPr id="38" name="TextBox 37">
            <a:extLst>
              <a:ext uri="{FF2B5EF4-FFF2-40B4-BE49-F238E27FC236}">
                <a16:creationId xmlns:a16="http://schemas.microsoft.com/office/drawing/2014/main" id="{673EA62C-6174-4867-B5E7-566A288F0859}"/>
              </a:ext>
            </a:extLst>
          </p:cNvPr>
          <p:cNvSpPr txBox="1"/>
          <p:nvPr/>
        </p:nvSpPr>
        <p:spPr>
          <a:xfrm>
            <a:off x="318641" y="911742"/>
            <a:ext cx="11016984" cy="584165"/>
          </a:xfrm>
          <a:prstGeom prst="rect">
            <a:avLst/>
          </a:prstGeom>
          <a:noFill/>
        </p:spPr>
        <p:txBody>
          <a:bodyPr wrap="square" lIns="64292" tIns="32146" rIns="64292" bIns="32146" rtlCol="0" anchor="t">
            <a:spAutoFit/>
          </a:bodyPr>
          <a:lstStyle/>
          <a:p>
            <a:r>
              <a:rPr lang="en-US" sz="1687" dirty="0"/>
              <a:t>Customers will be able to easily digitize cash and add money to their COTA account at over 400 potential locations such as </a:t>
            </a:r>
            <a:r>
              <a:rPr lang="en-US" sz="1687" b="1" dirty="0">
                <a:solidFill>
                  <a:srgbClr val="4298B5"/>
                </a:solidFill>
              </a:rPr>
              <a:t>Speedway, Walgreens, Family Dollar, and more.</a:t>
            </a:r>
          </a:p>
        </p:txBody>
      </p:sp>
      <p:grpSp>
        <p:nvGrpSpPr>
          <p:cNvPr id="5" name="Group 4"/>
          <p:cNvGrpSpPr/>
          <p:nvPr/>
        </p:nvGrpSpPr>
        <p:grpSpPr>
          <a:xfrm>
            <a:off x="415658" y="1916617"/>
            <a:ext cx="6891327" cy="3576835"/>
            <a:chOff x="3371344" y="3640791"/>
            <a:chExt cx="7400529" cy="3701046"/>
          </a:xfrm>
        </p:grpSpPr>
        <p:sp>
          <p:nvSpPr>
            <p:cNvPr id="10" name="object 11">
              <a:extLst>
                <a:ext uri="{FF2B5EF4-FFF2-40B4-BE49-F238E27FC236}">
                  <a16:creationId xmlns:a16="http://schemas.microsoft.com/office/drawing/2014/main" id="{E9D6EB36-A664-4EC6-8019-C7AE06745153}"/>
                </a:ext>
              </a:extLst>
            </p:cNvPr>
            <p:cNvSpPr txBox="1"/>
            <p:nvPr/>
          </p:nvSpPr>
          <p:spPr>
            <a:xfrm>
              <a:off x="5107088" y="4378295"/>
              <a:ext cx="795840" cy="518024"/>
            </a:xfrm>
            <a:prstGeom prst="rect">
              <a:avLst/>
            </a:prstGeom>
          </p:spPr>
          <p:txBody>
            <a:bodyPr vert="horz" wrap="square" lIns="0" tIns="40629" rIns="0" bIns="0" rtlCol="0">
              <a:spAutoFit/>
            </a:bodyPr>
            <a:lstStyle/>
            <a:p>
              <a:pPr marL="12948">
                <a:spcBef>
                  <a:spcPts val="320"/>
                </a:spcBef>
              </a:pPr>
              <a:endParaRPr sz="844" spc="211">
                <a:solidFill>
                  <a:schemeClr val="bg1"/>
                </a:solidFill>
                <a:latin typeface="Arial"/>
                <a:cs typeface="Arial"/>
              </a:endParaRPr>
            </a:p>
            <a:p>
              <a:pPr marL="87954" marR="84829" indent="-79025">
                <a:spcBef>
                  <a:spcPts val="422"/>
                </a:spcBef>
                <a:buChar char="•"/>
                <a:tabLst>
                  <a:tab pos="88401" algn="l"/>
                </a:tabLst>
              </a:pPr>
              <a:r>
                <a:rPr lang="en-US" sz="738">
                  <a:solidFill>
                    <a:schemeClr val="bg1"/>
                  </a:solidFill>
                  <a:latin typeface="Arial"/>
                  <a:cs typeface="Arial"/>
                </a:rPr>
                <a:t>In-App / Web</a:t>
              </a:r>
            </a:p>
            <a:p>
              <a:pPr marL="87954" marR="84829" indent="-79025">
                <a:spcBef>
                  <a:spcPts val="422"/>
                </a:spcBef>
                <a:buChar char="•"/>
                <a:tabLst>
                  <a:tab pos="88401" algn="l"/>
                </a:tabLst>
              </a:pPr>
              <a:r>
                <a:rPr lang="en-US" sz="738">
                  <a:solidFill>
                    <a:schemeClr val="bg1"/>
                  </a:solidFill>
                  <a:latin typeface="Arial"/>
                  <a:cs typeface="Arial"/>
                </a:rPr>
                <a:t>In-Person</a:t>
              </a:r>
              <a:endParaRPr sz="738">
                <a:solidFill>
                  <a:schemeClr val="bg1"/>
                </a:solidFill>
                <a:latin typeface="Arial"/>
                <a:cs typeface="Arial"/>
              </a:endParaRPr>
            </a:p>
          </p:txBody>
        </p:sp>
        <p:sp>
          <p:nvSpPr>
            <p:cNvPr id="11" name="object 9">
              <a:extLst>
                <a:ext uri="{FF2B5EF4-FFF2-40B4-BE49-F238E27FC236}">
                  <a16:creationId xmlns:a16="http://schemas.microsoft.com/office/drawing/2014/main" id="{61381531-7ADE-4C34-809F-98E82240A62E}"/>
                </a:ext>
              </a:extLst>
            </p:cNvPr>
            <p:cNvSpPr txBox="1"/>
            <p:nvPr/>
          </p:nvSpPr>
          <p:spPr>
            <a:xfrm>
              <a:off x="7046142" y="4515760"/>
              <a:ext cx="1241588" cy="164741"/>
            </a:xfrm>
            <a:prstGeom prst="rect">
              <a:avLst/>
            </a:prstGeom>
          </p:spPr>
          <p:txBody>
            <a:bodyPr vert="horz" wrap="square" lIns="0" tIns="29021" rIns="0" bIns="0" rtlCol="0">
              <a:spAutoFit/>
            </a:bodyPr>
            <a:lstStyle/>
            <a:p>
              <a:pPr marL="8929">
                <a:spcBef>
                  <a:spcPts val="229"/>
                </a:spcBef>
              </a:pPr>
              <a:r>
                <a:rPr sz="844" b="1" spc="211">
                  <a:solidFill>
                    <a:schemeClr val="bg1"/>
                  </a:solidFill>
                  <a:latin typeface="Arial"/>
                  <a:cs typeface="Arial"/>
                </a:rPr>
                <a:t>ENGAGEMENT</a:t>
              </a:r>
              <a:endParaRPr sz="844" spc="211">
                <a:solidFill>
                  <a:schemeClr val="bg1"/>
                </a:solidFill>
                <a:latin typeface="Arial"/>
                <a:cs typeface="Arial"/>
              </a:endParaRPr>
            </a:p>
          </p:txBody>
        </p:sp>
        <p:sp>
          <p:nvSpPr>
            <p:cNvPr id="12" name="Rectangle 11">
              <a:extLst>
                <a:ext uri="{FF2B5EF4-FFF2-40B4-BE49-F238E27FC236}">
                  <a16:creationId xmlns:a16="http://schemas.microsoft.com/office/drawing/2014/main" id="{FAFE7507-8034-47E8-B531-F5725F1156C6}"/>
                </a:ext>
              </a:extLst>
            </p:cNvPr>
            <p:cNvSpPr/>
            <p:nvPr/>
          </p:nvSpPr>
          <p:spPr>
            <a:xfrm>
              <a:off x="5008421" y="4391272"/>
              <a:ext cx="1165215" cy="229958"/>
            </a:xfrm>
            <a:prstGeom prst="rect">
              <a:avLst/>
            </a:prstGeom>
          </p:spPr>
          <p:txBody>
            <a:bodyPr wrap="none">
              <a:spAutoFit/>
            </a:bodyPr>
            <a:lstStyle/>
            <a:p>
              <a:r>
                <a:rPr lang="en-GB" sz="844" b="1" spc="211">
                  <a:solidFill>
                    <a:srgbClr val="FFFFFF"/>
                  </a:solidFill>
                  <a:cs typeface="Arial"/>
                </a:rPr>
                <a:t>ACQUISITION</a:t>
              </a:r>
              <a:endParaRPr lang="en-US" sz="1125"/>
            </a:p>
          </p:txBody>
        </p:sp>
        <p:sp>
          <p:nvSpPr>
            <p:cNvPr id="13" name="Rectangle 12">
              <a:extLst>
                <a:ext uri="{FF2B5EF4-FFF2-40B4-BE49-F238E27FC236}">
                  <a16:creationId xmlns:a16="http://schemas.microsoft.com/office/drawing/2014/main" id="{E7D1AC59-D319-4796-9BF9-C00DE5821E41}"/>
                </a:ext>
              </a:extLst>
            </p:cNvPr>
            <p:cNvSpPr/>
            <p:nvPr/>
          </p:nvSpPr>
          <p:spPr>
            <a:xfrm rot="19430768">
              <a:off x="3678791" y="6431077"/>
              <a:ext cx="198429" cy="37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TextBox 13">
              <a:extLst>
                <a:ext uri="{FF2B5EF4-FFF2-40B4-BE49-F238E27FC236}">
                  <a16:creationId xmlns:a16="http://schemas.microsoft.com/office/drawing/2014/main" id="{F9941AFC-3D53-41AF-8879-7709DF4731CB}"/>
                </a:ext>
              </a:extLst>
            </p:cNvPr>
            <p:cNvSpPr txBox="1"/>
            <p:nvPr/>
          </p:nvSpPr>
          <p:spPr>
            <a:xfrm>
              <a:off x="4037812" y="4524430"/>
              <a:ext cx="242123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Customer generates barcode</a:t>
              </a:r>
            </a:p>
            <a:p>
              <a:pPr algn="ctr"/>
              <a:r>
                <a:rPr lang="en-US" sz="984" i="1" dirty="0">
                  <a:solidFill>
                    <a:schemeClr val="bg2">
                      <a:lumMod val="50000"/>
                    </a:schemeClr>
                  </a:solidFill>
                  <a:latin typeface="Arial" panose="020B0604020202020204" pitchFamily="34" charset="0"/>
                  <a:cs typeface="Arial" panose="020B0604020202020204" pitchFamily="34" charset="0"/>
                </a:rPr>
                <a:t>(Digital)</a:t>
              </a:r>
            </a:p>
          </p:txBody>
        </p:sp>
        <p:sp>
          <p:nvSpPr>
            <p:cNvPr id="15" name="TextBox 14">
              <a:extLst>
                <a:ext uri="{FF2B5EF4-FFF2-40B4-BE49-F238E27FC236}">
                  <a16:creationId xmlns:a16="http://schemas.microsoft.com/office/drawing/2014/main" id="{3053F0ED-387E-46AC-8454-3EA475C267A9}"/>
                </a:ext>
              </a:extLst>
            </p:cNvPr>
            <p:cNvSpPr txBox="1"/>
            <p:nvPr/>
          </p:nvSpPr>
          <p:spPr>
            <a:xfrm>
              <a:off x="6412401" y="4549053"/>
              <a:ext cx="1801171" cy="25225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Visits Participating Store</a:t>
              </a:r>
            </a:p>
          </p:txBody>
        </p:sp>
        <p:sp>
          <p:nvSpPr>
            <p:cNvPr id="16" name="TextBox 15">
              <a:extLst>
                <a:ext uri="{FF2B5EF4-FFF2-40B4-BE49-F238E27FC236}">
                  <a16:creationId xmlns:a16="http://schemas.microsoft.com/office/drawing/2014/main" id="{677469D7-9525-47B9-AD71-0AD19A50DA7E}"/>
                </a:ext>
              </a:extLst>
            </p:cNvPr>
            <p:cNvSpPr txBox="1"/>
            <p:nvPr/>
          </p:nvSpPr>
          <p:spPr>
            <a:xfrm>
              <a:off x="8756853" y="4547281"/>
              <a:ext cx="2015020" cy="565673"/>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Presents account funding barcode to the cashier for scanning</a:t>
              </a:r>
            </a:p>
          </p:txBody>
        </p:sp>
        <p:sp>
          <p:nvSpPr>
            <p:cNvPr id="17" name="TextBox 16">
              <a:extLst>
                <a:ext uri="{FF2B5EF4-FFF2-40B4-BE49-F238E27FC236}">
                  <a16:creationId xmlns:a16="http://schemas.microsoft.com/office/drawing/2014/main" id="{97BD78EC-DC63-4B9B-AB92-200B6ECD5B84}"/>
                </a:ext>
              </a:extLst>
            </p:cNvPr>
            <p:cNvSpPr txBox="1"/>
            <p:nvPr/>
          </p:nvSpPr>
          <p:spPr>
            <a:xfrm>
              <a:off x="3877119" y="6932876"/>
              <a:ext cx="1556918"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Hands over cash or approved tender type</a:t>
              </a:r>
            </a:p>
          </p:txBody>
        </p:sp>
        <p:sp>
          <p:nvSpPr>
            <p:cNvPr id="18" name="TextBox 17">
              <a:extLst>
                <a:ext uri="{FF2B5EF4-FFF2-40B4-BE49-F238E27FC236}">
                  <a16:creationId xmlns:a16="http://schemas.microsoft.com/office/drawing/2014/main" id="{71CBB430-C4E4-4CA1-978B-4118756C3D71}"/>
                </a:ext>
              </a:extLst>
            </p:cNvPr>
            <p:cNvSpPr txBox="1"/>
            <p:nvPr/>
          </p:nvSpPr>
          <p:spPr>
            <a:xfrm>
              <a:off x="5954375" y="6927068"/>
              <a:ext cx="138883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Cashier processes payment </a:t>
              </a:r>
            </a:p>
          </p:txBody>
        </p:sp>
        <p:sp>
          <p:nvSpPr>
            <p:cNvPr id="19" name="TextBox 18">
              <a:extLst>
                <a:ext uri="{FF2B5EF4-FFF2-40B4-BE49-F238E27FC236}">
                  <a16:creationId xmlns:a16="http://schemas.microsoft.com/office/drawing/2014/main" id="{88F43AA0-A6CD-4422-BF52-769B17C38E46}"/>
                </a:ext>
              </a:extLst>
            </p:cNvPr>
            <p:cNvSpPr txBox="1"/>
            <p:nvPr/>
          </p:nvSpPr>
          <p:spPr>
            <a:xfrm>
              <a:off x="7843926" y="6927068"/>
              <a:ext cx="1152450"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Customer receives receipt  </a:t>
              </a:r>
            </a:p>
          </p:txBody>
        </p:sp>
        <p:pic>
          <p:nvPicPr>
            <p:cNvPr id="20" name="Picture 19">
              <a:extLst>
                <a:ext uri="{FF2B5EF4-FFF2-40B4-BE49-F238E27FC236}">
                  <a16:creationId xmlns:a16="http://schemas.microsoft.com/office/drawing/2014/main" id="{11415404-4FF9-478A-83F4-6F412AAF14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1344" y="3640791"/>
              <a:ext cx="678944" cy="1334879"/>
            </a:xfrm>
            <a:prstGeom prst="rect">
              <a:avLst/>
            </a:prstGeom>
          </p:spPr>
        </p:pic>
        <p:pic>
          <p:nvPicPr>
            <p:cNvPr id="21" name="Picture 20">
              <a:extLst>
                <a:ext uri="{FF2B5EF4-FFF2-40B4-BE49-F238E27FC236}">
                  <a16:creationId xmlns:a16="http://schemas.microsoft.com/office/drawing/2014/main" id="{A8D64DCD-07E1-4EC4-8E43-69BA853D84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48232" y="3754052"/>
              <a:ext cx="593091" cy="840514"/>
            </a:xfrm>
            <a:prstGeom prst="rect">
              <a:avLst/>
            </a:prstGeom>
          </p:spPr>
        </p:pic>
        <p:pic>
          <p:nvPicPr>
            <p:cNvPr id="22" name="Picture 21">
              <a:extLst>
                <a:ext uri="{FF2B5EF4-FFF2-40B4-BE49-F238E27FC236}">
                  <a16:creationId xmlns:a16="http://schemas.microsoft.com/office/drawing/2014/main" id="{043505A9-EAAD-4638-B52C-72FF0DCC2A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954" y="3773938"/>
              <a:ext cx="987946" cy="715241"/>
            </a:xfrm>
            <a:prstGeom prst="rect">
              <a:avLst/>
            </a:prstGeom>
          </p:spPr>
        </p:pic>
        <p:pic>
          <p:nvPicPr>
            <p:cNvPr id="23" name="Picture 22">
              <a:extLst>
                <a:ext uri="{FF2B5EF4-FFF2-40B4-BE49-F238E27FC236}">
                  <a16:creationId xmlns:a16="http://schemas.microsoft.com/office/drawing/2014/main" id="{823BE926-1010-4A3D-8282-EC199E538E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8430" y="6002450"/>
              <a:ext cx="793140" cy="863954"/>
            </a:xfrm>
            <a:prstGeom prst="rect">
              <a:avLst/>
            </a:prstGeom>
          </p:spPr>
        </p:pic>
        <p:pic>
          <p:nvPicPr>
            <p:cNvPr id="24" name="Picture 23">
              <a:extLst>
                <a:ext uri="{FF2B5EF4-FFF2-40B4-BE49-F238E27FC236}">
                  <a16:creationId xmlns:a16="http://schemas.microsoft.com/office/drawing/2014/main" id="{C7EC389C-E4BA-409C-A60A-B6FB30C706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0455" y="6014345"/>
              <a:ext cx="1008819" cy="828546"/>
            </a:xfrm>
            <a:prstGeom prst="rect">
              <a:avLst/>
            </a:prstGeom>
          </p:spPr>
        </p:pic>
        <p:pic>
          <p:nvPicPr>
            <p:cNvPr id="25" name="Picture 24">
              <a:extLst>
                <a:ext uri="{FF2B5EF4-FFF2-40B4-BE49-F238E27FC236}">
                  <a16:creationId xmlns:a16="http://schemas.microsoft.com/office/drawing/2014/main" id="{BBA532F2-9BCB-4A84-8806-8AA4B4B7B9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55782" y="5973436"/>
              <a:ext cx="593241" cy="921981"/>
            </a:xfrm>
            <a:prstGeom prst="rect">
              <a:avLst/>
            </a:prstGeom>
          </p:spPr>
        </p:pic>
        <p:pic>
          <p:nvPicPr>
            <p:cNvPr id="26" name="Picture 25">
              <a:extLst>
                <a:ext uri="{FF2B5EF4-FFF2-40B4-BE49-F238E27FC236}">
                  <a16:creationId xmlns:a16="http://schemas.microsoft.com/office/drawing/2014/main" id="{40943352-BA7E-4B8C-A307-03D70AC0A20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19369" y="3647409"/>
              <a:ext cx="1829788" cy="927688"/>
            </a:xfrm>
            <a:prstGeom prst="rect">
              <a:avLst/>
            </a:prstGeom>
          </p:spPr>
        </p:pic>
        <p:pic>
          <p:nvPicPr>
            <p:cNvPr id="27" name="Picture 26">
              <a:extLst>
                <a:ext uri="{FF2B5EF4-FFF2-40B4-BE49-F238E27FC236}">
                  <a16:creationId xmlns:a16="http://schemas.microsoft.com/office/drawing/2014/main" id="{A330A5F6-956D-4159-AEFD-80BD753BF2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1231" y="3973587"/>
              <a:ext cx="653993" cy="361161"/>
            </a:xfrm>
            <a:prstGeom prst="rect">
              <a:avLst/>
            </a:prstGeom>
          </p:spPr>
        </p:pic>
        <p:pic>
          <p:nvPicPr>
            <p:cNvPr id="28" name="Picture 27">
              <a:extLst>
                <a:ext uri="{FF2B5EF4-FFF2-40B4-BE49-F238E27FC236}">
                  <a16:creationId xmlns:a16="http://schemas.microsoft.com/office/drawing/2014/main" id="{403A0A8A-4566-4F7F-ADD1-F4AE40306F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3820" y="6253868"/>
              <a:ext cx="653993" cy="361161"/>
            </a:xfrm>
            <a:prstGeom prst="rect">
              <a:avLst/>
            </a:prstGeom>
          </p:spPr>
        </p:pic>
        <p:pic>
          <p:nvPicPr>
            <p:cNvPr id="29" name="Picture 28">
              <a:extLst>
                <a:ext uri="{FF2B5EF4-FFF2-40B4-BE49-F238E27FC236}">
                  <a16:creationId xmlns:a16="http://schemas.microsoft.com/office/drawing/2014/main" id="{0BEE3CB3-D722-4201-B920-6EE34522CD0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33379" y="6251983"/>
              <a:ext cx="653993" cy="361161"/>
            </a:xfrm>
            <a:prstGeom prst="rect">
              <a:avLst/>
            </a:prstGeom>
          </p:spPr>
        </p:pic>
        <p:pic>
          <p:nvPicPr>
            <p:cNvPr id="30" name="Picture 29">
              <a:extLst>
                <a:ext uri="{FF2B5EF4-FFF2-40B4-BE49-F238E27FC236}">
                  <a16:creationId xmlns:a16="http://schemas.microsoft.com/office/drawing/2014/main" id="{CA84307F-0DF4-456E-9F60-F3E02E3BFF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9896" y="6247364"/>
              <a:ext cx="653993" cy="361161"/>
            </a:xfrm>
            <a:prstGeom prst="rect">
              <a:avLst/>
            </a:prstGeom>
          </p:spPr>
        </p:pic>
        <p:pic>
          <p:nvPicPr>
            <p:cNvPr id="31" name="Picture 30">
              <a:extLst>
                <a:ext uri="{FF2B5EF4-FFF2-40B4-BE49-F238E27FC236}">
                  <a16:creationId xmlns:a16="http://schemas.microsoft.com/office/drawing/2014/main" id="{AFA37BA3-040E-4664-BCEA-68894B83720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54600" y="6253868"/>
              <a:ext cx="653993" cy="361161"/>
            </a:xfrm>
            <a:prstGeom prst="rect">
              <a:avLst/>
            </a:prstGeom>
          </p:spPr>
        </p:pic>
        <p:sp>
          <p:nvSpPr>
            <p:cNvPr id="32" name="TextBox 31">
              <a:extLst>
                <a:ext uri="{FF2B5EF4-FFF2-40B4-BE49-F238E27FC236}">
                  <a16:creationId xmlns:a16="http://schemas.microsoft.com/office/drawing/2014/main" id="{BCF20AE5-A88B-45C6-A0F5-62CD0C6ADDFE}"/>
                </a:ext>
              </a:extLst>
            </p:cNvPr>
            <p:cNvSpPr txBox="1"/>
            <p:nvPr/>
          </p:nvSpPr>
          <p:spPr>
            <a:xfrm>
              <a:off x="9226862" y="6932876"/>
              <a:ext cx="1447262" cy="408961"/>
            </a:xfrm>
            <a:prstGeom prst="rect">
              <a:avLst/>
            </a:prstGeom>
            <a:noFill/>
          </p:spPr>
          <p:txBody>
            <a:bodyPr wrap="square" rtlCol="0">
              <a:spAutoFit/>
            </a:bodyPr>
            <a:lstStyle/>
            <a:p>
              <a:pPr algn="ctr"/>
              <a:r>
                <a:rPr lang="en-US" sz="984" dirty="0">
                  <a:solidFill>
                    <a:schemeClr val="bg2">
                      <a:lumMod val="50000"/>
                    </a:schemeClr>
                  </a:solidFill>
                  <a:latin typeface="Arial" panose="020B0604020202020204" pitchFamily="34" charset="0"/>
                  <a:cs typeface="Arial" panose="020B0604020202020204" pitchFamily="34" charset="0"/>
                </a:rPr>
                <a:t>Account is credited immediately</a:t>
              </a:r>
            </a:p>
          </p:txBody>
        </p:sp>
        <p:pic>
          <p:nvPicPr>
            <p:cNvPr id="33" name="Picture 32">
              <a:extLst>
                <a:ext uri="{FF2B5EF4-FFF2-40B4-BE49-F238E27FC236}">
                  <a16:creationId xmlns:a16="http://schemas.microsoft.com/office/drawing/2014/main" id="{E3356B9C-6E59-45C1-A010-487374118DBC}"/>
                </a:ext>
              </a:extLst>
            </p:cNvPr>
            <p:cNvPicPr>
              <a:picLocks noChangeAspect="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500744" y="5928675"/>
              <a:ext cx="899498" cy="915559"/>
            </a:xfrm>
            <a:prstGeom prst="rect">
              <a:avLst/>
            </a:prstGeom>
          </p:spPr>
        </p:pic>
        <p:pic>
          <p:nvPicPr>
            <p:cNvPr id="39" name="Picture 38">
              <a:extLst>
                <a:ext uri="{FF2B5EF4-FFF2-40B4-BE49-F238E27FC236}">
                  <a16:creationId xmlns:a16="http://schemas.microsoft.com/office/drawing/2014/main" id="{9977B894-D55E-4D66-B9A3-E3F587FE238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65376" y="3957611"/>
              <a:ext cx="653993" cy="361161"/>
            </a:xfrm>
            <a:prstGeom prst="rect">
              <a:avLst/>
            </a:prstGeom>
          </p:spPr>
        </p:pic>
      </p:grpSp>
      <p:sp>
        <p:nvSpPr>
          <p:cNvPr id="3" name="TextBox 2">
            <a:extLst>
              <a:ext uri="{FF2B5EF4-FFF2-40B4-BE49-F238E27FC236}">
                <a16:creationId xmlns:a16="http://schemas.microsoft.com/office/drawing/2014/main" id="{684D6744-461B-4564-8CD6-A4165C6B4E1B}"/>
              </a:ext>
            </a:extLst>
          </p:cNvPr>
          <p:cNvSpPr txBox="1"/>
          <p:nvPr/>
        </p:nvSpPr>
        <p:spPr>
          <a:xfrm>
            <a:off x="7682409" y="6250326"/>
            <a:ext cx="3847964" cy="465927"/>
          </a:xfrm>
          <a:prstGeom prst="rect">
            <a:avLst/>
          </a:prstGeom>
          <a:solidFill>
            <a:schemeClr val="bg1"/>
          </a:solidFill>
        </p:spPr>
        <p:txBody>
          <a:bodyPr wrap="square" lIns="64292" tIns="32146" rIns="64292" bIns="32146" rtlCol="0" anchor="t">
            <a:spAutoFit/>
          </a:bodyPr>
          <a:lstStyle/>
          <a:p>
            <a:pPr algn="ctr"/>
            <a:endParaRPr lang="en-US" sz="600" dirty="0"/>
          </a:p>
          <a:p>
            <a:pPr algn="ctr"/>
            <a:r>
              <a:rPr lang="en-US" sz="1406" dirty="0"/>
              <a:t>New retail locations - </a:t>
            </a:r>
            <a:r>
              <a:rPr lang="en-US" sz="1406" b="1" dirty="0">
                <a:solidFill>
                  <a:srgbClr val="C00000"/>
                </a:solidFill>
              </a:rPr>
              <a:t>363% increase</a:t>
            </a:r>
          </a:p>
          <a:p>
            <a:pPr algn="ctr"/>
            <a:endParaRPr lang="en-US" sz="600" i="1" dirty="0"/>
          </a:p>
        </p:txBody>
      </p:sp>
    </p:spTree>
    <p:extLst>
      <p:ext uri="{BB962C8B-B14F-4D97-AF65-F5344CB8AC3E}">
        <p14:creationId xmlns:p14="http://schemas.microsoft.com/office/powerpoint/2010/main" val="373989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e3d67bda3c_1_140"/>
          <p:cNvSpPr txBox="1"/>
          <p:nvPr/>
        </p:nvSpPr>
        <p:spPr>
          <a:xfrm>
            <a:off x="2188505" y="2258790"/>
            <a:ext cx="7815000" cy="19056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chemeClr val="lt1"/>
              </a:buClr>
              <a:buSzPts val="10000"/>
              <a:buFont typeface="Avenir"/>
              <a:buNone/>
            </a:pPr>
            <a:r>
              <a:rPr lang="en-US" sz="6000" b="1" i="0">
                <a:solidFill>
                  <a:schemeClr val="lt1"/>
                </a:solidFill>
                <a:latin typeface="Arial"/>
                <a:ea typeface="Arial"/>
                <a:cs typeface="Arial"/>
                <a:sym typeface="Arial"/>
              </a:rPr>
              <a:t>Fare </a:t>
            </a:r>
            <a:r>
              <a:rPr lang="en-US" sz="6000" b="1">
                <a:solidFill>
                  <a:schemeClr val="lt1"/>
                </a:solidFill>
              </a:rPr>
              <a:t>Changes </a:t>
            </a:r>
            <a:endParaRPr sz="6000" b="1">
              <a:solidFill>
                <a:schemeClr val="lt1"/>
              </a:solidFill>
            </a:endParaRPr>
          </a:p>
          <a:p>
            <a:pPr marL="0" marR="0" lvl="0" indent="0" algn="l" rtl="0">
              <a:lnSpc>
                <a:spcPct val="80000"/>
              </a:lnSpc>
              <a:spcBef>
                <a:spcPts val="0"/>
              </a:spcBef>
              <a:spcAft>
                <a:spcPts val="0"/>
              </a:spcAft>
              <a:buClr>
                <a:schemeClr val="lt1"/>
              </a:buClr>
              <a:buSzPts val="10000"/>
              <a:buFont typeface="Avenir"/>
              <a:buNone/>
            </a:pPr>
            <a:r>
              <a:rPr lang="en-US" sz="6000" b="1">
                <a:solidFill>
                  <a:schemeClr val="lt1"/>
                </a:solidFill>
              </a:rPr>
              <a:t>Under Consideration</a:t>
            </a:r>
            <a:endParaRPr sz="6000"/>
          </a:p>
        </p:txBody>
      </p:sp>
    </p:spTree>
    <p:extLst>
      <p:ext uri="{BB962C8B-B14F-4D97-AF65-F5344CB8AC3E}">
        <p14:creationId xmlns:p14="http://schemas.microsoft.com/office/powerpoint/2010/main" val="88096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e3d67bda3c_4_22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4400"/>
              <a:buFont typeface="Arial"/>
              <a:buNone/>
            </a:pPr>
            <a:r>
              <a:rPr lang="en-US" dirty="0"/>
              <a:t>Fare Changes under Consideration </a:t>
            </a:r>
            <a:endParaRPr dirty="0"/>
          </a:p>
        </p:txBody>
      </p:sp>
      <p:sp>
        <p:nvSpPr>
          <p:cNvPr id="238" name="Google Shape;238;ge3d67bda3c_4_22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29</a:t>
            </a:fld>
            <a:endParaRPr sz="1400" b="0">
              <a:solidFill>
                <a:srgbClr val="4298B5"/>
              </a:solidFill>
            </a:endParaRPr>
          </a:p>
        </p:txBody>
      </p:sp>
      <p:graphicFrame>
        <p:nvGraphicFramePr>
          <p:cNvPr id="239" name="Google Shape;239;ge3d67bda3c_4_228"/>
          <p:cNvGraphicFramePr/>
          <p:nvPr/>
        </p:nvGraphicFramePr>
        <p:xfrm>
          <a:off x="669100" y="1822046"/>
          <a:ext cx="3286674" cy="3993547"/>
        </p:xfrm>
        <a:graphic>
          <a:graphicData uri="http://schemas.openxmlformats.org/drawingml/2006/table">
            <a:tbl>
              <a:tblPr>
                <a:noFill/>
              </a:tblPr>
              <a:tblGrid>
                <a:gridCol w="3286674">
                  <a:extLst>
                    <a:ext uri="{9D8B030D-6E8A-4147-A177-3AD203B41FA5}">
                      <a16:colId xmlns:a16="http://schemas.microsoft.com/office/drawing/2014/main" val="20000"/>
                    </a:ext>
                  </a:extLst>
                </a:gridCol>
              </a:tblGrid>
              <a:tr h="712432">
                <a:tc>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Proposed Changes</a:t>
                      </a:r>
                    </a:p>
                  </a:txBody>
                  <a:tcPr marL="91425" marR="91425" marT="91425" marB="91425" anchor="ctr">
                    <a:solidFill>
                      <a:srgbClr val="4298B5"/>
                    </a:solidFill>
                  </a:tcPr>
                </a:tc>
                <a:extLst>
                  <a:ext uri="{0D108BD9-81ED-4DB2-BD59-A6C34878D82A}">
                    <a16:rowId xmlns:a16="http://schemas.microsoft.com/office/drawing/2014/main" val="10000"/>
                  </a:ext>
                </a:extLst>
              </a:tr>
              <a:tr h="3281115">
                <a:tc>
                  <a:txBody>
                    <a:bodyPr/>
                    <a:lstStyle/>
                    <a:p>
                      <a:pPr marL="0" lvl="0" indent="0" algn="l" rtl="0">
                        <a:spcBef>
                          <a:spcPts val="500"/>
                        </a:spcBef>
                        <a:spcAft>
                          <a:spcPts val="0"/>
                        </a:spcAft>
                        <a:buNone/>
                      </a:pPr>
                      <a:r>
                        <a:rPr lang="en-US" sz="1800" b="1" dirty="0">
                          <a:solidFill>
                            <a:srgbClr val="434343"/>
                          </a:solidFill>
                          <a:latin typeface="Calibri"/>
                          <a:ea typeface="Calibri"/>
                          <a:cs typeface="Calibri"/>
                          <a:sym typeface="Calibri"/>
                        </a:rPr>
                        <a:t>November 2021 (estimated)</a:t>
                      </a:r>
                      <a:endParaRPr sz="1800" b="1" dirty="0">
                        <a:solidFill>
                          <a:srgbClr val="434343"/>
                        </a:solidFill>
                        <a:latin typeface="Calibri"/>
                        <a:ea typeface="Calibri"/>
                        <a:cs typeface="Calibri"/>
                        <a:sym typeface="Calibri"/>
                      </a:endParaRPr>
                    </a:p>
                    <a:p>
                      <a:pPr marL="457200" lvl="0" indent="-342900" algn="l" rtl="0">
                        <a:spcBef>
                          <a:spcPts val="500"/>
                        </a:spcBef>
                        <a:spcAft>
                          <a:spcPts val="0"/>
                        </a:spcAft>
                        <a:buClr>
                          <a:srgbClr val="434343"/>
                        </a:buClr>
                        <a:buSzPts val="1800"/>
                        <a:buFont typeface="Calibri"/>
                        <a:buChar char="●"/>
                      </a:pPr>
                      <a:r>
                        <a:rPr lang="en-US" sz="15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2-Hour Passes</a:t>
                      </a:r>
                      <a:endParaRPr sz="1500" dirty="0">
                        <a:solidFill>
                          <a:srgbClr val="434343"/>
                        </a:solidFill>
                        <a:latin typeface="Calibri"/>
                        <a:ea typeface="Calibri"/>
                        <a:cs typeface="Calibri"/>
                        <a:sym typeface="Calibri"/>
                      </a:endParaRPr>
                    </a:p>
                    <a:p>
                      <a:pPr marL="457200" lvl="0" indent="-342900" algn="l" rtl="0">
                        <a:spcBef>
                          <a:spcPts val="500"/>
                        </a:spcBef>
                        <a:spcAft>
                          <a:spcPts val="0"/>
                        </a:spcAft>
                        <a:buClr>
                          <a:srgbClr val="434343"/>
                        </a:buClr>
                        <a:buSzPts val="1800"/>
                        <a:buFont typeface="Calibri"/>
                        <a:buChar char="●"/>
                      </a:pPr>
                      <a:r>
                        <a:rPr lang="en-US" sz="1500" dirty="0">
                          <a:solidFill>
                            <a:srgbClr val="434343"/>
                          </a:solidFill>
                          <a:latin typeface="Calibri"/>
                          <a:ea typeface="Calibri"/>
                          <a:cs typeface="Calibri"/>
                          <a:sym typeface="Calibri"/>
                        </a:rPr>
                        <a:t>Flat Fare</a:t>
                      </a:r>
                      <a:endParaRPr sz="1500" dirty="0">
                        <a:solidFill>
                          <a:srgbClr val="434343"/>
                        </a:solidFill>
                        <a:latin typeface="Calibri"/>
                        <a:ea typeface="Calibri"/>
                        <a:cs typeface="Calibri"/>
                        <a:sym typeface="Calibri"/>
                      </a:endParaRPr>
                    </a:p>
                    <a:p>
                      <a:pPr marL="457200" lvl="0" indent="-342900" algn="l" rtl="0">
                        <a:spcBef>
                          <a:spcPts val="500"/>
                        </a:spcBef>
                        <a:spcAft>
                          <a:spcPts val="0"/>
                        </a:spcAft>
                        <a:buClr>
                          <a:srgbClr val="434343"/>
                        </a:buClr>
                        <a:buSzPts val="1800"/>
                        <a:buFont typeface="Calibri"/>
                        <a:buChar char="●"/>
                      </a:pPr>
                      <a:r>
                        <a:rPr lang="en-US" sz="1500" dirty="0">
                          <a:solidFill>
                            <a:srgbClr val="434343"/>
                          </a:solidFill>
                          <a:latin typeface="Calibri"/>
                          <a:ea typeface="Calibri"/>
                          <a:cs typeface="Calibri"/>
                          <a:sym typeface="Calibri"/>
                        </a:rPr>
                        <a:t>Fare Capping</a:t>
                      </a:r>
                      <a:endParaRPr lang="en-US" sz="1500" kern="1200" dirty="0">
                        <a:solidFill>
                          <a:srgbClr val="434343"/>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342900" algn="l" rtl="0">
                        <a:spcBef>
                          <a:spcPts val="1000"/>
                        </a:spcBef>
                        <a:spcAft>
                          <a:spcPts val="0"/>
                        </a:spcAft>
                        <a:buClr>
                          <a:srgbClr val="434343"/>
                        </a:buClr>
                        <a:buSzPts val="1800"/>
                        <a:buFont typeface="Calibri"/>
                        <a:buChar char="●"/>
                      </a:pPr>
                      <a:endParaRPr lang="en-US" sz="500" dirty="0">
                        <a:solidFill>
                          <a:srgbClr val="434343"/>
                        </a:solidFill>
                        <a:latin typeface="Calibri"/>
                        <a:ea typeface="Calibri"/>
                        <a:cs typeface="Calibri"/>
                        <a:sym typeface="Calibri"/>
                      </a:endParaRPr>
                    </a:p>
                    <a:p>
                      <a:pPr marL="0" lvl="0" indent="0" algn="l" defTabSz="914400" rtl="0" eaLnBrk="1" latinLnBrk="0" hangingPunct="1">
                        <a:spcBef>
                          <a:spcPts val="500"/>
                        </a:spcBef>
                        <a:spcAft>
                          <a:spcPts val="0"/>
                        </a:spcAft>
                        <a:buClr>
                          <a:srgbClr val="434343"/>
                        </a:buClr>
                        <a:buSzPts val="1800"/>
                        <a:buFont typeface="Calibri"/>
                        <a:buNone/>
                      </a:pPr>
                      <a:r>
                        <a:rPr lang="en-US" sz="1800" b="1" kern="1200" dirty="0">
                          <a:solidFill>
                            <a:srgbClr val="434343"/>
                          </a:solidFill>
                          <a:latin typeface="Calibri"/>
                          <a:ea typeface="Calibri"/>
                          <a:cs typeface="Calibri"/>
                          <a:sym typeface="Calibri"/>
                        </a:rPr>
                        <a:t>Other changes being considered</a:t>
                      </a:r>
                    </a:p>
                    <a:p>
                      <a:pPr marL="457200" lvl="0" indent="-342900" algn="l" defTabSz="914400" rtl="0" eaLnBrk="1" latinLnBrk="0" hangingPunct="1">
                        <a:spcBef>
                          <a:spcPts val="500"/>
                        </a:spcBef>
                        <a:spcAft>
                          <a:spcPts val="0"/>
                        </a:spcAft>
                        <a:buClr>
                          <a:srgbClr val="434343"/>
                        </a:buClr>
                        <a:buSzPts val="1800"/>
                        <a:buFont typeface="Calibri"/>
                        <a:buChar cha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One Discount Fare Program</a:t>
                      </a:r>
                    </a:p>
                    <a:p>
                      <a:pPr marL="457200" lvl="0" indent="-342900" algn="l" defTabSz="914400" rtl="0" eaLnBrk="1" latinLnBrk="0" hangingPunct="1">
                        <a:spcBef>
                          <a:spcPts val="500"/>
                        </a:spcBef>
                        <a:spcAft>
                          <a:spcPts val="0"/>
                        </a:spcAft>
                        <a:buClr>
                          <a:srgbClr val="434343"/>
                        </a:buClr>
                        <a:buSzPts val="1800"/>
                        <a:buFont typeface="Calibri"/>
                        <a:buChar cha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Children Under 5 Ride at no cost</a:t>
                      </a:r>
                      <a:endParaRPr lang="en-US" sz="1500" kern="1200" dirty="0">
                        <a:solidFill>
                          <a:srgbClr val="434343"/>
                        </a:solidFill>
                        <a:latin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40" name="Google Shape;240;ge3d67bda3c_4_228"/>
          <p:cNvGraphicFramePr/>
          <p:nvPr/>
        </p:nvGraphicFramePr>
        <p:xfrm>
          <a:off x="8368748" y="1828468"/>
          <a:ext cx="2998752" cy="3973781"/>
        </p:xfrm>
        <a:graphic>
          <a:graphicData uri="http://schemas.openxmlformats.org/drawingml/2006/table">
            <a:tbl>
              <a:tblPr>
                <a:noFill/>
              </a:tblPr>
              <a:tblGrid>
                <a:gridCol w="2998752">
                  <a:extLst>
                    <a:ext uri="{9D8B030D-6E8A-4147-A177-3AD203B41FA5}">
                      <a16:colId xmlns:a16="http://schemas.microsoft.com/office/drawing/2014/main" val="20000"/>
                    </a:ext>
                  </a:extLst>
                </a:gridCol>
              </a:tblGrid>
              <a:tr h="642494">
                <a:tc>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Future Changes Under Consideration</a:t>
                      </a:r>
                      <a:endParaRPr sz="1800" b="1" dirty="0">
                        <a:solidFill>
                          <a:schemeClr val="lt1"/>
                        </a:solidFill>
                        <a:latin typeface="Calibri"/>
                        <a:ea typeface="Calibri"/>
                        <a:cs typeface="Calibri"/>
                        <a:sym typeface="Calibri"/>
                      </a:endParaRPr>
                    </a:p>
                  </a:txBody>
                  <a:tcPr marL="91425" marR="91425" marT="91425" marB="91425" anchor="ctr">
                    <a:solidFill>
                      <a:srgbClr val="666666"/>
                    </a:solidFill>
                  </a:tcPr>
                </a:tc>
                <a:extLst>
                  <a:ext uri="{0D108BD9-81ED-4DB2-BD59-A6C34878D82A}">
                    <a16:rowId xmlns:a16="http://schemas.microsoft.com/office/drawing/2014/main" val="10000"/>
                  </a:ext>
                </a:extLst>
              </a:tr>
              <a:tr h="3242291">
                <a:tc>
                  <a:txBody>
                    <a:bodyPr/>
                    <a:lstStyle/>
                    <a:p>
                      <a:pPr marL="457200" lvl="0" indent="-342900" algn="l" defTabSz="914400" rtl="0" eaLnBrk="1" latinLnBrk="0" hangingPunct="1">
                        <a:spcBef>
                          <a:spcPts val="500"/>
                        </a:spcBef>
                        <a:spcAft>
                          <a:spcPts val="0"/>
                        </a:spcAft>
                        <a:buClr>
                          <a:srgbClr val="434343"/>
                        </a:buClr>
                        <a:buSzPts val="1800"/>
                        <a:buFont typeface="Calibri"/>
                        <a:buChar cha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Low-Income Eligibility for Discount Fare</a:t>
                      </a:r>
                    </a:p>
                    <a:p>
                      <a:pPr marL="457200" lvl="0" indent="-342900" algn="l" defTabSz="914400" rtl="0" eaLnBrk="1" latinLnBrk="0" hangingPunct="1">
                        <a:spcBef>
                          <a:spcPts val="500"/>
                        </a:spcBef>
                        <a:spcAft>
                          <a:spcPts val="0"/>
                        </a:spcAft>
                        <a:buClr>
                          <a:srgbClr val="434343"/>
                        </a:buClr>
                        <a:buSzPts val="1800"/>
                        <a:buFont typeface="Calibri"/>
                        <a:buChar cha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Nonprofit Program</a:t>
                      </a:r>
                      <a:endParaRPr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457200" lvl="0" indent="-342900" algn="l" defTabSz="914400" rtl="0" eaLnBrk="1" latinLnBrk="0" hangingPunct="1">
                        <a:spcBef>
                          <a:spcPts val="500"/>
                        </a:spcBef>
                        <a:spcAft>
                          <a:spcPts val="0"/>
                        </a:spcAft>
                        <a:buClr>
                          <a:srgbClr val="434343"/>
                        </a:buClr>
                        <a:buSzPts val="1800"/>
                        <a:buFont typeface="Calibri"/>
                        <a:buChar cha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Special Event</a:t>
                      </a:r>
                    </a:p>
                    <a:p>
                      <a:pPr marL="457200" marR="0" lvl="0" indent="-342900" algn="l" defTabSz="914400" rtl="0" eaLnBrk="1" fontAlgn="auto" latinLnBrk="0" hangingPunct="1">
                        <a:lnSpc>
                          <a:spcPct val="100000"/>
                        </a:lnSpc>
                        <a:spcBef>
                          <a:spcPts val="500"/>
                        </a:spcBef>
                        <a:spcAft>
                          <a:spcPts val="0"/>
                        </a:spcAft>
                        <a:buClr>
                          <a:srgbClr val="434343"/>
                        </a:buClr>
                        <a:buSzPts val="1800"/>
                        <a:buFont typeface="Calibri"/>
                        <a:buChar char="●"/>
                        <a:tabLst/>
                        <a:defRPr/>
                      </a:pPr>
                      <a:r>
                        <a:rPr lang="en-US" sz="1500" kern="1200" dirty="0">
                          <a:solidFill>
                            <a:srgbClr val="43434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Discontinue Cash Transfers and Onboard Day Passes</a:t>
                      </a:r>
                    </a:p>
                    <a:p>
                      <a:pPr marL="457200" lvl="0" indent="-342900" algn="l" rtl="0">
                        <a:spcBef>
                          <a:spcPts val="1000"/>
                        </a:spcBef>
                        <a:spcAft>
                          <a:spcPts val="0"/>
                        </a:spcAft>
                        <a:buClr>
                          <a:srgbClr val="434343"/>
                        </a:buClr>
                        <a:buSzPts val="1800"/>
                        <a:buFont typeface="Calibri"/>
                        <a:buChar char="●"/>
                      </a:pPr>
                      <a:endParaRPr sz="1800" strike="noStrike" dirty="0">
                        <a:solidFill>
                          <a:srgbClr val="434343"/>
                        </a:solidFill>
                        <a:latin typeface="Calibri"/>
                        <a:ea typeface="Calibri"/>
                        <a:cs typeface="Calibri"/>
                        <a:sym typeface="Calibri"/>
                      </a:endParaRPr>
                    </a:p>
                    <a:p>
                      <a:pPr marL="0" lvl="0" indent="0" algn="l" rtl="0">
                        <a:spcBef>
                          <a:spcPts val="1000"/>
                        </a:spcBef>
                        <a:spcAft>
                          <a:spcPts val="0"/>
                        </a:spcAft>
                        <a:buNone/>
                      </a:pPr>
                      <a:endParaRPr sz="1800" dirty="0">
                        <a:solidFill>
                          <a:srgbClr val="434343"/>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41" name="Google Shape;241;ge3d67bda3c_4_228"/>
          <p:cNvSpPr/>
          <p:nvPr/>
        </p:nvSpPr>
        <p:spPr>
          <a:xfrm>
            <a:off x="669100" y="1144746"/>
            <a:ext cx="10698300" cy="579000"/>
          </a:xfrm>
          <a:prstGeom prst="snip2DiagRect">
            <a:avLst>
              <a:gd name="adj1" fmla="val 0"/>
              <a:gd name="adj2" fmla="val 16667"/>
            </a:avLst>
          </a:prstGeom>
          <a:solidFill>
            <a:schemeClr val="accent1"/>
          </a:solidFill>
          <a:ln>
            <a:noFill/>
          </a:ln>
        </p:spPr>
        <p:txBody>
          <a:bodyPr spcFirstLastPara="1" wrap="square" lIns="91425" tIns="0" rIns="91425" bIns="0" anchor="ctr" anchorCtr="0">
            <a:noAutofit/>
          </a:bodyPr>
          <a:lstStyle/>
          <a:p>
            <a:pPr marL="0" lvl="0" indent="0" algn="ctr" rtl="0">
              <a:lnSpc>
                <a:spcPct val="115000"/>
              </a:lnSpc>
              <a:spcBef>
                <a:spcPts val="0"/>
              </a:spcBef>
              <a:spcAft>
                <a:spcPts val="0"/>
              </a:spcAft>
              <a:buNone/>
            </a:pPr>
            <a:r>
              <a:rPr lang="en-US" sz="3000" b="1" u="sng" dirty="0">
                <a:solidFill>
                  <a:schemeClr val="lt1"/>
                </a:solidFill>
                <a:latin typeface="Calibri"/>
                <a:ea typeface="Calibri"/>
                <a:cs typeface="Calibri"/>
                <a:sym typeface="Calibri"/>
              </a:rPr>
              <a:t>No Fare Increase</a:t>
            </a:r>
            <a:r>
              <a:rPr lang="en-US" sz="3000" b="1" dirty="0">
                <a:solidFill>
                  <a:schemeClr val="lt1"/>
                </a:solidFill>
                <a:latin typeface="Calibri"/>
                <a:ea typeface="Calibri"/>
                <a:cs typeface="Calibri"/>
                <a:sym typeface="Calibri"/>
              </a:rPr>
              <a:t> Being Considered</a:t>
            </a:r>
            <a:endParaRPr sz="2600" dirty="0"/>
          </a:p>
        </p:txBody>
      </p:sp>
      <p:graphicFrame>
        <p:nvGraphicFramePr>
          <p:cNvPr id="8" name="Google Shape;239;ge3d67bda3c_4_228">
            <a:extLst>
              <a:ext uri="{FF2B5EF4-FFF2-40B4-BE49-F238E27FC236}">
                <a16:creationId xmlns:a16="http://schemas.microsoft.com/office/drawing/2014/main" id="{338224EF-7A31-D54B-8938-ECE7A789E325}"/>
              </a:ext>
            </a:extLst>
          </p:cNvPr>
          <p:cNvGraphicFramePr/>
          <p:nvPr/>
        </p:nvGraphicFramePr>
        <p:xfrm>
          <a:off x="4076632" y="1831466"/>
          <a:ext cx="4159596" cy="3970784"/>
        </p:xfrm>
        <a:graphic>
          <a:graphicData uri="http://schemas.openxmlformats.org/drawingml/2006/table">
            <a:tbl>
              <a:tblPr>
                <a:noFill/>
              </a:tblPr>
              <a:tblGrid>
                <a:gridCol w="4159596">
                  <a:extLst>
                    <a:ext uri="{9D8B030D-6E8A-4147-A177-3AD203B41FA5}">
                      <a16:colId xmlns:a16="http://schemas.microsoft.com/office/drawing/2014/main" val="20000"/>
                    </a:ext>
                  </a:extLst>
                </a:gridCol>
              </a:tblGrid>
              <a:tr h="695957">
                <a:tc>
                  <a:txBody>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Fare Media and Retail Changes</a:t>
                      </a:r>
                    </a:p>
                  </a:txBody>
                  <a:tcPr marL="91425" marR="91425" marT="91425" marB="91425" anchor="ctr">
                    <a:solidFill>
                      <a:schemeClr val="tx2">
                        <a:lumMod val="75000"/>
                      </a:schemeClr>
                    </a:solidFill>
                  </a:tcPr>
                </a:tc>
                <a:extLst>
                  <a:ext uri="{0D108BD9-81ED-4DB2-BD59-A6C34878D82A}">
                    <a16:rowId xmlns:a16="http://schemas.microsoft.com/office/drawing/2014/main" val="10000"/>
                  </a:ext>
                </a:extLst>
              </a:tr>
              <a:tr h="3274827">
                <a:tc>
                  <a:txBody>
                    <a:bodyPr/>
                    <a:lstStyle/>
                    <a:p>
                      <a:pPr marL="0" lvl="0" indent="0" algn="l" rtl="0">
                        <a:spcBef>
                          <a:spcPts val="500"/>
                        </a:spcBef>
                        <a:spcAft>
                          <a:spcPts val="0"/>
                        </a:spcAft>
                        <a:buNone/>
                      </a:pPr>
                      <a:r>
                        <a:rPr lang="en-US" sz="1800" b="1" dirty="0">
                          <a:solidFill>
                            <a:srgbClr val="434343"/>
                          </a:solidFill>
                          <a:latin typeface="Calibri"/>
                          <a:ea typeface="Calibri"/>
                          <a:cs typeface="Calibri"/>
                          <a:sym typeface="Calibri"/>
                        </a:rPr>
                        <a:t>November 2021 (estimated)</a:t>
                      </a:r>
                      <a:endParaRPr sz="1800" b="1" dirty="0">
                        <a:solidFill>
                          <a:srgbClr val="434343"/>
                        </a:solidFill>
                        <a:latin typeface="Calibri"/>
                        <a:ea typeface="Calibri"/>
                        <a:cs typeface="Calibri"/>
                        <a:sym typeface="Calibri"/>
                      </a:endParaRPr>
                    </a:p>
                    <a:p>
                      <a:pPr marL="457200" marR="0" lvl="0" indent="-342900" algn="l" defTabSz="914400" rtl="0" eaLnBrk="1" fontAlgn="auto" latinLnBrk="0" hangingPunct="1">
                        <a:lnSpc>
                          <a:spcPct val="100000"/>
                        </a:lnSpc>
                        <a:spcBef>
                          <a:spcPts val="500"/>
                        </a:spcBef>
                        <a:spcAft>
                          <a:spcPts val="0"/>
                        </a:spcAft>
                        <a:buClr>
                          <a:srgbClr val="434343"/>
                        </a:buClr>
                        <a:buSzPts val="1800"/>
                        <a:buFont typeface="Calibri"/>
                        <a:buChar char="●"/>
                        <a:tabLst/>
                        <a:defRPr/>
                      </a:pPr>
                      <a:r>
                        <a:rPr lang="en-US" sz="1500" kern="1200" dirty="0">
                          <a:solidFill>
                            <a:srgbClr val="434343"/>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Introduce New Fare Media and Retail Network </a:t>
                      </a:r>
                    </a:p>
                    <a:p>
                      <a:pPr marL="457200" marR="0" lvl="0" indent="-342900" algn="l" defTabSz="914400" rtl="0" eaLnBrk="1" fontAlgn="auto" latinLnBrk="0" hangingPunct="1">
                        <a:lnSpc>
                          <a:spcPct val="100000"/>
                        </a:lnSpc>
                        <a:spcBef>
                          <a:spcPts val="500"/>
                        </a:spcBef>
                        <a:spcAft>
                          <a:spcPts val="0"/>
                        </a:spcAft>
                        <a:buClr>
                          <a:srgbClr val="434343"/>
                        </a:buClr>
                        <a:buSzPts val="1800"/>
                        <a:buFont typeface="Calibri"/>
                        <a:buChar char="●"/>
                        <a:tabLst/>
                        <a:defRPr/>
                      </a:pPr>
                      <a:r>
                        <a:rPr lang="en-US" sz="1500" kern="1200" dirty="0">
                          <a:solidFill>
                            <a:srgbClr val="434343"/>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Discontinue Sale of Paper Multi Ride Tickets and 7-Day Passes at Current Retail Network and TVMs</a:t>
                      </a:r>
                    </a:p>
                    <a:p>
                      <a:pPr marL="457200" lvl="0" indent="-342900" algn="l" rtl="0">
                        <a:spcBef>
                          <a:spcPts val="1000"/>
                        </a:spcBef>
                        <a:spcAft>
                          <a:spcPts val="0"/>
                        </a:spcAft>
                        <a:buClr>
                          <a:srgbClr val="434343"/>
                        </a:buClr>
                        <a:buSzPts val="1800"/>
                        <a:buFont typeface="Calibri"/>
                        <a:buChar char="●"/>
                      </a:pPr>
                      <a:endParaRPr lang="en-US" sz="500" dirty="0">
                        <a:solidFill>
                          <a:srgbClr val="434343"/>
                        </a:solidFill>
                        <a:latin typeface="Calibri"/>
                        <a:ea typeface="Calibri"/>
                        <a:cs typeface="Calibri"/>
                        <a:sym typeface="Calibri"/>
                      </a:endParaRPr>
                    </a:p>
                    <a:p>
                      <a:pPr marL="0" lvl="0" indent="0" algn="l" defTabSz="914400" rtl="0" eaLnBrk="1" latinLnBrk="0" hangingPunct="1">
                        <a:spcBef>
                          <a:spcPts val="500"/>
                        </a:spcBef>
                        <a:spcAft>
                          <a:spcPts val="0"/>
                        </a:spcAft>
                        <a:buClr>
                          <a:srgbClr val="434343"/>
                        </a:buClr>
                        <a:buSzPts val="1800"/>
                        <a:buFont typeface="Calibri"/>
                        <a:buNone/>
                      </a:pPr>
                      <a:r>
                        <a:rPr lang="en-US" sz="1800" b="1" kern="1200" dirty="0">
                          <a:solidFill>
                            <a:srgbClr val="434343"/>
                          </a:solidFill>
                          <a:latin typeface="Calibri"/>
                          <a:ea typeface="Calibri"/>
                          <a:cs typeface="Calibri"/>
                          <a:sym typeface="Calibri"/>
                        </a:rPr>
                        <a:t>2022 (estimated)</a:t>
                      </a:r>
                    </a:p>
                    <a:p>
                      <a:pPr marL="457200" marR="0" lvl="0" indent="-342900" algn="l" defTabSz="914400" rtl="0" eaLnBrk="1" fontAlgn="auto" latinLnBrk="0" hangingPunct="1">
                        <a:lnSpc>
                          <a:spcPct val="100000"/>
                        </a:lnSpc>
                        <a:spcBef>
                          <a:spcPts val="500"/>
                        </a:spcBef>
                        <a:spcAft>
                          <a:spcPts val="0"/>
                        </a:spcAft>
                        <a:buClr>
                          <a:srgbClr val="434343"/>
                        </a:buClr>
                        <a:buSzPts val="1800"/>
                        <a:buFont typeface="Calibri"/>
                        <a:buChar char="●"/>
                        <a:tabLst/>
                        <a:defRPr/>
                      </a:pPr>
                      <a:r>
                        <a:rPr lang="en-US" sz="1500" kern="1200" dirty="0">
                          <a:solidFill>
                            <a:srgbClr val="434343"/>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Discontinue </a:t>
                      </a:r>
                      <a:r>
                        <a:rPr lang="en-US" sz="1500" kern="1200" dirty="0">
                          <a:solidFill>
                            <a:srgbClr val="434343"/>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Sale of Paper </a:t>
                      </a:r>
                      <a:r>
                        <a:rPr lang="en-US" sz="1500" kern="1200" dirty="0">
                          <a:solidFill>
                            <a:srgbClr val="434343"/>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Single Ride Tickets, Day Passes, and 31-Day Passe</a:t>
                      </a:r>
                      <a:r>
                        <a:rPr lang="en-US" sz="1500" kern="1200" dirty="0">
                          <a:solidFill>
                            <a:srgbClr val="434343"/>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s at Current Retail Network and TVMs</a:t>
                      </a: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276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842361" y="1888417"/>
            <a:ext cx="5865025" cy="698203"/>
          </a:xfrm>
        </p:spPr>
        <p:txBody>
          <a:bodyPr/>
          <a:lstStyle/>
          <a:p>
            <a:pPr>
              <a:buNone/>
            </a:pP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Thank you for joining us and participating </a:t>
            </a:r>
            <a:b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in this community discussion. </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4385B728-0FC9-1949-9B46-8212B74A7801}"/>
              </a:ext>
            </a:extLst>
          </p:cNvPr>
          <p:cNvSpPr txBox="1">
            <a:spLocks/>
          </p:cNvSpPr>
          <p:nvPr/>
        </p:nvSpPr>
        <p:spPr>
          <a:xfrm>
            <a:off x="853650" y="1110077"/>
            <a:ext cx="5038548"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a:t>Meeting Purpose</a:t>
            </a:r>
          </a:p>
        </p:txBody>
      </p:sp>
      <p:sp>
        <p:nvSpPr>
          <p:cNvPr id="5" name="Google Shape;391;p51">
            <a:extLst>
              <a:ext uri="{FF2B5EF4-FFF2-40B4-BE49-F238E27FC236}">
                <a16:creationId xmlns:a16="http://schemas.microsoft.com/office/drawing/2014/main" id="{0A43A205-DE3C-604D-BC20-A14D48AA8ECC}"/>
              </a:ext>
            </a:extLst>
          </p:cNvPr>
          <p:cNvSpPr txBox="1">
            <a:spLocks/>
          </p:cNvSpPr>
          <p:nvPr/>
        </p:nvSpPr>
        <p:spPr>
          <a:xfrm>
            <a:off x="898806" y="2811464"/>
            <a:ext cx="8741227" cy="307829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a:solidFill>
                  <a:schemeClr val="bg2">
                    <a:lumMod val="25000"/>
                  </a:schemeClr>
                </a:solidFill>
                <a:latin typeface="Arial"/>
                <a:ea typeface="Roboto"/>
                <a:cs typeface="Arial"/>
              </a:rPr>
              <a:t>The purpose of this meeting is to provide </a:t>
            </a:r>
            <a:r>
              <a:rPr lang="en-US" sz="1800" dirty="0" smtClean="0">
                <a:solidFill>
                  <a:schemeClr val="bg2">
                    <a:lumMod val="25000"/>
                  </a:schemeClr>
                </a:solidFill>
                <a:latin typeface="Arial"/>
                <a:ea typeface="Roboto"/>
                <a:cs typeface="Arial"/>
              </a:rPr>
              <a:t>you with an update on </a:t>
            </a:r>
            <a:r>
              <a:rPr lang="en-US" sz="1800" b="1" dirty="0" smtClean="0">
                <a:solidFill>
                  <a:schemeClr val="bg2">
                    <a:lumMod val="25000"/>
                  </a:schemeClr>
                </a:solidFill>
                <a:latin typeface="Arial"/>
                <a:ea typeface="Roboto"/>
                <a:cs typeface="Arial"/>
              </a:rPr>
              <a:t>upcoming</a:t>
            </a:r>
            <a:r>
              <a:rPr lang="en-US" sz="1800" dirty="0" smtClean="0">
                <a:solidFill>
                  <a:schemeClr val="bg2">
                    <a:lumMod val="25000"/>
                  </a:schemeClr>
                </a:solidFill>
                <a:latin typeface="Arial"/>
                <a:ea typeface="Roboto"/>
                <a:cs typeface="Arial"/>
              </a:rPr>
              <a:t> </a:t>
            </a:r>
            <a:r>
              <a:rPr lang="en-US" sz="1800" b="1" dirty="0" smtClean="0">
                <a:solidFill>
                  <a:schemeClr val="bg2">
                    <a:lumMod val="25000"/>
                  </a:schemeClr>
                </a:solidFill>
                <a:latin typeface="Arial"/>
                <a:ea typeface="Roboto"/>
                <a:cs typeface="Arial"/>
              </a:rPr>
              <a:t>service changes.</a:t>
            </a:r>
          </a:p>
          <a:p>
            <a:pPr marL="0" indent="0">
              <a:lnSpc>
                <a:spcPct val="150000"/>
              </a:lnSpc>
              <a:spcBef>
                <a:spcPts val="0"/>
              </a:spcBef>
              <a:buNone/>
            </a:pPr>
            <a:endParaRPr lang="en-US" sz="1800" b="1" dirty="0">
              <a:solidFill>
                <a:schemeClr val="bg2">
                  <a:lumMod val="25000"/>
                </a:schemeClr>
              </a:solidFill>
              <a:latin typeface="Arial"/>
              <a:ea typeface="Roboto"/>
              <a:cs typeface="Arial"/>
            </a:endParaRPr>
          </a:p>
          <a:p>
            <a:pPr marL="0" indent="0">
              <a:lnSpc>
                <a:spcPct val="150000"/>
              </a:lnSpc>
              <a:spcBef>
                <a:spcPts val="0"/>
              </a:spcBef>
              <a:buNone/>
            </a:pPr>
            <a:r>
              <a:rPr lang="en-US" sz="1800" dirty="0" smtClean="0">
                <a:solidFill>
                  <a:schemeClr val="bg2">
                    <a:lumMod val="25000"/>
                  </a:schemeClr>
                </a:solidFill>
                <a:latin typeface="Arial"/>
                <a:ea typeface="Roboto"/>
                <a:cs typeface="Arial"/>
              </a:rPr>
              <a:t>COTA will also present </a:t>
            </a:r>
            <a:r>
              <a:rPr lang="en-US" sz="1800" b="1" dirty="0" smtClean="0">
                <a:solidFill>
                  <a:schemeClr val="bg2">
                    <a:lumMod val="25000"/>
                  </a:schemeClr>
                </a:solidFill>
                <a:latin typeface="Arial"/>
                <a:ea typeface="Roboto"/>
                <a:cs typeface="Arial"/>
              </a:rPr>
              <a:t>final recommendations for adjustments to its fare policy.</a:t>
            </a:r>
            <a:endParaRPr lang="en-US" sz="1800" b="1" dirty="0">
              <a:solidFill>
                <a:schemeClr val="bg2">
                  <a:lumMod val="25000"/>
                </a:schemeClr>
              </a:solidFill>
              <a:latin typeface="Arial"/>
              <a:ea typeface="Roboto"/>
              <a:cs typeface="Arial"/>
            </a:endParaRPr>
          </a:p>
          <a:p>
            <a:pPr marL="0" indent="0">
              <a:lnSpc>
                <a:spcPct val="150000"/>
              </a:lnSpc>
              <a:spcBef>
                <a:spcPts val="0"/>
              </a:spcBef>
              <a:buNone/>
            </a:pPr>
            <a:endParaRPr lang="en-US" sz="18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48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3d67bda3c_1_160"/>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2-Hour Passes</a:t>
            </a:r>
            <a:endParaRPr/>
          </a:p>
        </p:txBody>
      </p:sp>
      <p:sp>
        <p:nvSpPr>
          <p:cNvPr id="247" name="Google Shape;247;ge3d67bda3c_1_160"/>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248" name="Google Shape;248;ge3d67bda3c_1_160"/>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30</a:t>
            </a:fld>
            <a:endParaRPr sz="1400" b="0">
              <a:solidFill>
                <a:srgbClr val="4298B5"/>
              </a:solidFill>
            </a:endParaRPr>
          </a:p>
        </p:txBody>
      </p:sp>
      <p:sp>
        <p:nvSpPr>
          <p:cNvPr id="249" name="Google Shape;249;ge3d67bda3c_1_160"/>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Replace one-way transfers valid for 2 hours with 2-hour passes</a:t>
            </a:r>
            <a:endParaRPr sz="1800" i="1">
              <a:solidFill>
                <a:schemeClr val="dk1"/>
              </a:solidFill>
              <a:latin typeface="Calibri"/>
              <a:ea typeface="Calibri"/>
              <a:cs typeface="Calibri"/>
              <a:sym typeface="Calibri"/>
            </a:endParaRPr>
          </a:p>
        </p:txBody>
      </p:sp>
      <p:sp>
        <p:nvSpPr>
          <p:cNvPr id="250" name="Google Shape;250;ge3d67bda3c_1_160"/>
          <p:cNvSpPr/>
          <p:nvPr/>
        </p:nvSpPr>
        <p:spPr>
          <a:xfrm>
            <a:off x="1471750" y="1992275"/>
            <a:ext cx="9724200" cy="519900"/>
          </a:xfrm>
          <a:prstGeom prst="roundRect">
            <a:avLst>
              <a:gd name="adj" fmla="val 5000"/>
            </a:avLst>
          </a:prstGeom>
          <a:solidFill>
            <a:srgbClr val="00205B"/>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dirty="0">
                <a:solidFill>
                  <a:schemeClr val="lt1"/>
                </a:solidFill>
                <a:latin typeface="Calibri"/>
                <a:ea typeface="Calibri"/>
                <a:cs typeface="Calibri"/>
                <a:sym typeface="Calibri"/>
              </a:rPr>
              <a:t>A </a:t>
            </a:r>
            <a:r>
              <a:rPr lang="en-US" sz="1800" b="1" dirty="0">
                <a:solidFill>
                  <a:schemeClr val="lt1"/>
                </a:solidFill>
                <a:latin typeface="Calibri"/>
                <a:ea typeface="Calibri"/>
                <a:cs typeface="Calibri"/>
                <a:sym typeface="Calibri"/>
              </a:rPr>
              <a:t>2-Hour Pass</a:t>
            </a:r>
            <a:r>
              <a:rPr lang="en-US" sz="1800" dirty="0">
                <a:solidFill>
                  <a:schemeClr val="lt1"/>
                </a:solidFill>
                <a:latin typeface="Calibri"/>
                <a:ea typeface="Calibri"/>
                <a:cs typeface="Calibri"/>
                <a:sym typeface="Calibri"/>
              </a:rPr>
              <a:t> provides customers unlimited access to COTA bus services within 2 hours.</a:t>
            </a:r>
            <a:endParaRPr sz="1800" i="0" u="none" strike="sngStrike" cap="none" dirty="0">
              <a:solidFill>
                <a:schemeClr val="lt1"/>
              </a:solidFill>
            </a:endParaRPr>
          </a:p>
        </p:txBody>
      </p:sp>
      <p:sp>
        <p:nvSpPr>
          <p:cNvPr id="251" name="Google Shape;251;ge3d67bda3c_1_160"/>
          <p:cNvSpPr/>
          <p:nvPr/>
        </p:nvSpPr>
        <p:spPr>
          <a:xfrm>
            <a:off x="1482725" y="3168425"/>
            <a:ext cx="2755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114300" algn="l" rtl="0">
              <a:lnSpc>
                <a:spcPct val="114000"/>
              </a:lnSpc>
              <a:spcBef>
                <a:spcPts val="0"/>
              </a:spcBef>
              <a:spcAft>
                <a:spcPts val="0"/>
              </a:spcAft>
              <a:buNone/>
            </a:pP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Simplifies transfer policies</a:t>
            </a:r>
            <a:endParaRPr sz="1800">
              <a:latin typeface="Calibri"/>
              <a:ea typeface="Calibri"/>
              <a:cs typeface="Calibri"/>
              <a:sym typeface="Calibri"/>
            </a:endParaRPr>
          </a:p>
        </p:txBody>
      </p:sp>
      <p:sp>
        <p:nvSpPr>
          <p:cNvPr id="252" name="Google Shape;252;ge3d67bda3c_1_160"/>
          <p:cNvSpPr/>
          <p:nvPr/>
        </p:nvSpPr>
        <p:spPr>
          <a:xfrm>
            <a:off x="4489641" y="3168436"/>
            <a:ext cx="2048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Easy to understand</a:t>
            </a:r>
            <a:endParaRPr sz="1800">
              <a:latin typeface="Calibri"/>
              <a:ea typeface="Calibri"/>
              <a:cs typeface="Calibri"/>
              <a:sym typeface="Calibri"/>
            </a:endParaRPr>
          </a:p>
        </p:txBody>
      </p:sp>
      <p:sp>
        <p:nvSpPr>
          <p:cNvPr id="253" name="Google Shape;253;ge3d67bda3c_1_160"/>
          <p:cNvSpPr/>
          <p:nvPr/>
        </p:nvSpPr>
        <p:spPr>
          <a:xfrm>
            <a:off x="6788856" y="3168436"/>
            <a:ext cx="2048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0"/>
              </a:spcAft>
              <a:buNone/>
            </a:pPr>
            <a:r>
              <a:rPr lang="en-US" sz="1800">
                <a:solidFill>
                  <a:schemeClr val="dk1"/>
                </a:solidFill>
                <a:latin typeface="Calibri"/>
                <a:ea typeface="Calibri"/>
                <a:cs typeface="Calibri"/>
                <a:sym typeface="Calibri"/>
              </a:rPr>
              <a:t>Greater flexibility</a:t>
            </a:r>
            <a:endParaRPr sz="1800">
              <a:latin typeface="Calibri"/>
              <a:ea typeface="Calibri"/>
              <a:cs typeface="Calibri"/>
              <a:sym typeface="Calibri"/>
            </a:endParaRPr>
          </a:p>
        </p:txBody>
      </p:sp>
      <p:sp>
        <p:nvSpPr>
          <p:cNvPr id="254" name="Google Shape;254;ge3d67bda3c_1_160"/>
          <p:cNvSpPr/>
          <p:nvPr/>
        </p:nvSpPr>
        <p:spPr>
          <a:xfrm>
            <a:off x="9088072" y="3168425"/>
            <a:ext cx="2125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0"/>
              </a:spcAft>
              <a:buNone/>
            </a:pP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Cost-effective</a:t>
            </a:r>
            <a:endParaRPr sz="1800">
              <a:latin typeface="Calibri"/>
              <a:ea typeface="Calibri"/>
              <a:cs typeface="Calibri"/>
              <a:sym typeface="Calibri"/>
            </a:endParaRPr>
          </a:p>
        </p:txBody>
      </p:sp>
      <p:grpSp>
        <p:nvGrpSpPr>
          <p:cNvPr id="256" name="Google Shape;256;ge3d67bda3c_1_160"/>
          <p:cNvGrpSpPr/>
          <p:nvPr/>
        </p:nvGrpSpPr>
        <p:grpSpPr>
          <a:xfrm>
            <a:off x="844750" y="1903175"/>
            <a:ext cx="703200" cy="698100"/>
            <a:chOff x="844750" y="1750775"/>
            <a:chExt cx="703200" cy="698100"/>
          </a:xfrm>
        </p:grpSpPr>
        <p:sp>
          <p:nvSpPr>
            <p:cNvPr id="257" name="Google Shape;257;ge3d67bda3c_1_160"/>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ge3d67bda3c_1_1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grpSp>
        <p:nvGrpSpPr>
          <p:cNvPr id="259" name="Google Shape;259;ge3d67bda3c_1_160"/>
          <p:cNvGrpSpPr/>
          <p:nvPr/>
        </p:nvGrpSpPr>
        <p:grpSpPr>
          <a:xfrm>
            <a:off x="855713" y="3085203"/>
            <a:ext cx="703200" cy="698100"/>
            <a:chOff x="844750" y="2676975"/>
            <a:chExt cx="703200" cy="698100"/>
          </a:xfrm>
        </p:grpSpPr>
        <p:sp>
          <p:nvSpPr>
            <p:cNvPr id="260" name="Google Shape;260;ge3d67bda3c_1_160"/>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ge3d67bda3c_1_16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sp>
        <p:nvSpPr>
          <p:cNvPr id="265" name="Google Shape;265;ge3d67bda3c_1_160"/>
          <p:cNvSpPr/>
          <p:nvPr/>
        </p:nvSpPr>
        <p:spPr>
          <a:xfrm>
            <a:off x="1420977" y="4431627"/>
            <a:ext cx="97242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Potential revenue loss from customers who are able to complete a round-trip within 2 hours</a:t>
            </a:r>
            <a:endParaRPr sz="1800" dirty="0">
              <a:latin typeface="Calibri"/>
              <a:ea typeface="Calibri"/>
              <a:cs typeface="Calibri"/>
              <a:sym typeface="Calibri"/>
            </a:endParaRPr>
          </a:p>
        </p:txBody>
      </p:sp>
      <p:grpSp>
        <p:nvGrpSpPr>
          <p:cNvPr id="262" name="Google Shape;262;ge3d67bda3c_1_160"/>
          <p:cNvGrpSpPr/>
          <p:nvPr/>
        </p:nvGrpSpPr>
        <p:grpSpPr>
          <a:xfrm>
            <a:off x="844738" y="4267228"/>
            <a:ext cx="703200" cy="698100"/>
            <a:chOff x="844738" y="4267228"/>
            <a:chExt cx="703200" cy="698100"/>
          </a:xfrm>
        </p:grpSpPr>
        <p:sp>
          <p:nvSpPr>
            <p:cNvPr id="263" name="Google Shape;263;ge3d67bda3c_1_160"/>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ge3d67bda3c_1_16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Tree>
    <p:extLst>
      <p:ext uri="{BB962C8B-B14F-4D97-AF65-F5344CB8AC3E}">
        <p14:creationId xmlns:p14="http://schemas.microsoft.com/office/powerpoint/2010/main" val="24455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3d67bda3c_4_248"/>
          <p:cNvSpPr/>
          <p:nvPr/>
        </p:nvSpPr>
        <p:spPr>
          <a:xfrm>
            <a:off x="1239550" y="3021900"/>
            <a:ext cx="101850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Simplifies fare structure - making it easier to understand and implement</a:t>
            </a:r>
            <a:endParaRPr sz="1800">
              <a:latin typeface="Calibri"/>
              <a:ea typeface="Calibri"/>
              <a:cs typeface="Calibri"/>
              <a:sym typeface="Calibri"/>
            </a:endParaRPr>
          </a:p>
        </p:txBody>
      </p:sp>
      <p:sp>
        <p:nvSpPr>
          <p:cNvPr id="271" name="Google Shape;271;ge3d67bda3c_4_24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Flat Fare</a:t>
            </a:r>
            <a:endParaRPr/>
          </a:p>
        </p:txBody>
      </p:sp>
      <p:sp>
        <p:nvSpPr>
          <p:cNvPr id="272" name="Google Shape;272;ge3d67bda3c_4_24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31</a:t>
            </a:fld>
            <a:endParaRPr sz="1400" b="0">
              <a:solidFill>
                <a:srgbClr val="4298B5"/>
              </a:solidFill>
            </a:endParaRPr>
          </a:p>
        </p:txBody>
      </p:sp>
      <p:sp>
        <p:nvSpPr>
          <p:cNvPr id="273" name="Google Shape;273;ge3d67bda3c_4_248"/>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Eliminate Rush Hour fare upcharge</a:t>
            </a:r>
            <a:endParaRPr sz="1800" i="1">
              <a:solidFill>
                <a:schemeClr val="dk1"/>
              </a:solidFill>
              <a:latin typeface="Calibri"/>
              <a:ea typeface="Calibri"/>
              <a:cs typeface="Calibri"/>
              <a:sym typeface="Calibri"/>
            </a:endParaRPr>
          </a:p>
        </p:txBody>
      </p:sp>
      <p:sp>
        <p:nvSpPr>
          <p:cNvPr id="274" name="Google Shape;274;ge3d67bda3c_4_248"/>
          <p:cNvSpPr/>
          <p:nvPr/>
        </p:nvSpPr>
        <p:spPr>
          <a:xfrm>
            <a:off x="1239750" y="1922050"/>
            <a:ext cx="10185000" cy="519900"/>
          </a:xfrm>
          <a:prstGeom prst="roundRect">
            <a:avLst>
              <a:gd name="adj" fmla="val 5000"/>
            </a:avLst>
          </a:prstGeom>
          <a:solidFill>
            <a:srgbClr val="00205B"/>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solidFill>
                  <a:schemeClr val="lt1"/>
                </a:solidFill>
                <a:latin typeface="Calibri"/>
                <a:ea typeface="Calibri"/>
                <a:cs typeface="Calibri"/>
                <a:sym typeface="Calibri"/>
              </a:rPr>
              <a:t>A </a:t>
            </a:r>
            <a:r>
              <a:rPr lang="en-US" sz="1800" b="1">
                <a:solidFill>
                  <a:schemeClr val="lt1"/>
                </a:solidFill>
                <a:latin typeface="Calibri"/>
                <a:ea typeface="Calibri"/>
                <a:cs typeface="Calibri"/>
                <a:sym typeface="Calibri"/>
              </a:rPr>
              <a:t>Flat Fare</a:t>
            </a:r>
            <a:r>
              <a:rPr lang="en-US" sz="1800">
                <a:solidFill>
                  <a:schemeClr val="lt1"/>
                </a:solidFill>
                <a:latin typeface="Calibri"/>
                <a:ea typeface="Calibri"/>
                <a:cs typeface="Calibri"/>
                <a:sym typeface="Calibri"/>
              </a:rPr>
              <a:t> structure charges the same amount regardless of the type of fixed route bus used.</a:t>
            </a:r>
            <a:endParaRPr sz="1800" i="0" u="none" strike="sngStrike" cap="none">
              <a:solidFill>
                <a:schemeClr val="lt1"/>
              </a:solidFill>
            </a:endParaRPr>
          </a:p>
        </p:txBody>
      </p:sp>
      <p:sp>
        <p:nvSpPr>
          <p:cNvPr id="275" name="Google Shape;275;ge3d67bda3c_4_248"/>
          <p:cNvSpPr/>
          <p:nvPr/>
        </p:nvSpPr>
        <p:spPr>
          <a:xfrm>
            <a:off x="1239750" y="3651025"/>
            <a:ext cx="3713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Limits complexity in fare capping</a:t>
            </a:r>
            <a:endParaRPr sz="1800">
              <a:latin typeface="Calibri"/>
              <a:ea typeface="Calibri"/>
              <a:cs typeface="Calibri"/>
              <a:sym typeface="Calibri"/>
            </a:endParaRPr>
          </a:p>
        </p:txBody>
      </p:sp>
      <p:sp>
        <p:nvSpPr>
          <p:cNvPr id="276" name="Google Shape;276;ge3d67bda3c_4_248"/>
          <p:cNvSpPr/>
          <p:nvPr/>
        </p:nvSpPr>
        <p:spPr>
          <a:xfrm>
            <a:off x="1239750" y="4584925"/>
            <a:ext cx="51756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Slight revenue loss</a:t>
            </a:r>
            <a:endParaRPr sz="1800">
              <a:latin typeface="Calibri"/>
              <a:ea typeface="Calibri"/>
              <a:cs typeface="Calibri"/>
              <a:sym typeface="Calibri"/>
            </a:endParaRPr>
          </a:p>
        </p:txBody>
      </p:sp>
      <p:grpSp>
        <p:nvGrpSpPr>
          <p:cNvPr id="277" name="Google Shape;277;ge3d67bda3c_4_248"/>
          <p:cNvGrpSpPr/>
          <p:nvPr/>
        </p:nvGrpSpPr>
        <p:grpSpPr>
          <a:xfrm>
            <a:off x="616150" y="1826975"/>
            <a:ext cx="703200" cy="698100"/>
            <a:chOff x="844750" y="1750775"/>
            <a:chExt cx="703200" cy="698100"/>
          </a:xfrm>
        </p:grpSpPr>
        <p:sp>
          <p:nvSpPr>
            <p:cNvPr id="278" name="Google Shape;278;ge3d67bda3c_4_248"/>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ge3d67bda3c_4_2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grpSp>
        <p:nvGrpSpPr>
          <p:cNvPr id="280" name="Google Shape;280;ge3d67bda3c_4_248"/>
          <p:cNvGrpSpPr/>
          <p:nvPr/>
        </p:nvGrpSpPr>
        <p:grpSpPr>
          <a:xfrm>
            <a:off x="627113" y="2932803"/>
            <a:ext cx="703200" cy="698100"/>
            <a:chOff x="844750" y="2676975"/>
            <a:chExt cx="703200" cy="698100"/>
          </a:xfrm>
        </p:grpSpPr>
        <p:sp>
          <p:nvSpPr>
            <p:cNvPr id="281" name="Google Shape;281;ge3d67bda3c_4_248"/>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ge3d67bda3c_4_2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grpSp>
        <p:nvGrpSpPr>
          <p:cNvPr id="283" name="Google Shape;283;ge3d67bda3c_4_248"/>
          <p:cNvGrpSpPr/>
          <p:nvPr/>
        </p:nvGrpSpPr>
        <p:grpSpPr>
          <a:xfrm>
            <a:off x="616138" y="4495828"/>
            <a:ext cx="703200" cy="698100"/>
            <a:chOff x="844738" y="4267228"/>
            <a:chExt cx="703200" cy="698100"/>
          </a:xfrm>
        </p:grpSpPr>
        <p:sp>
          <p:nvSpPr>
            <p:cNvPr id="284" name="Google Shape;284;ge3d67bda3c_4_248"/>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ge3d67bda3c_4_2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
        <p:nvSpPr>
          <p:cNvPr id="286" name="Google Shape;286;ge3d67bda3c_4_248"/>
          <p:cNvSpPr/>
          <p:nvPr/>
        </p:nvSpPr>
        <p:spPr>
          <a:xfrm>
            <a:off x="5027975" y="3651025"/>
            <a:ext cx="63963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57150" marR="0" lvl="0" indent="0" algn="l" rtl="0">
              <a:lnSpc>
                <a:spcPct val="114000"/>
              </a:lnSpc>
              <a:spcBef>
                <a:spcPts val="0"/>
              </a:spcBef>
              <a:spcAft>
                <a:spcPts val="0"/>
              </a:spcAft>
              <a:buNone/>
            </a:pPr>
            <a:r>
              <a:rPr lang="en-US" sz="1800" dirty="0">
                <a:latin typeface="Calibri"/>
                <a:ea typeface="Calibri"/>
                <a:cs typeface="Calibri"/>
                <a:sym typeface="Calibri"/>
              </a:rPr>
              <a:t>Benefits customers who transfer between services</a:t>
            </a:r>
            <a:endParaRPr sz="1800" dirty="0">
              <a:latin typeface="Calibri"/>
              <a:ea typeface="Calibri"/>
              <a:cs typeface="Calibri"/>
              <a:sym typeface="Calibri"/>
            </a:endParaRPr>
          </a:p>
        </p:txBody>
      </p:sp>
    </p:spTree>
    <p:extLst>
      <p:ext uri="{BB962C8B-B14F-4D97-AF65-F5344CB8AC3E}">
        <p14:creationId xmlns:p14="http://schemas.microsoft.com/office/powerpoint/2010/main" val="280154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3d67bda3c_4_267"/>
          <p:cNvSpPr/>
          <p:nvPr/>
        </p:nvSpPr>
        <p:spPr>
          <a:xfrm>
            <a:off x="1273700" y="3222175"/>
            <a:ext cx="10151100" cy="27237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5000"/>
              </a:lnSpc>
              <a:spcBef>
                <a:spcPts val="0"/>
              </a:spcBef>
              <a:spcAft>
                <a:spcPts val="0"/>
              </a:spcAft>
              <a:buNone/>
            </a:pPr>
            <a:r>
              <a:rPr lang="en-US" sz="1800" b="1" dirty="0">
                <a:solidFill>
                  <a:srgbClr val="00205B"/>
                </a:solidFill>
                <a:latin typeface="Calibri"/>
                <a:ea typeface="Calibri"/>
                <a:cs typeface="Calibri"/>
                <a:sym typeface="Calibri"/>
              </a:rPr>
              <a:t>Example of Daily Fare Capping</a:t>
            </a:r>
            <a:endParaRPr sz="1800" b="1" dirty="0">
              <a:solidFill>
                <a:srgbClr val="00205B"/>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COTA’s 2-hour pass costs $2.00 with a Day Pass priced at $4.50 and a Monthly Pass priced at $62.00</a:t>
            </a:r>
            <a:endParaRPr sz="1600" dirty="0">
              <a:solidFill>
                <a:srgbClr val="434343"/>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10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1st trip: $2.00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2nd trip: $2.00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3rd trip: $0.50 charged</a:t>
            </a:r>
            <a:endParaRPr sz="1600"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Clr>
                <a:schemeClr val="dk1"/>
              </a:buClr>
              <a:buSzPts val="1100"/>
              <a:buFont typeface="Arial"/>
              <a:buNone/>
            </a:pPr>
            <a:r>
              <a:rPr lang="en-US" sz="1600" dirty="0">
                <a:solidFill>
                  <a:srgbClr val="434343"/>
                </a:solidFill>
                <a:latin typeface="Calibri"/>
                <a:ea typeface="Calibri"/>
                <a:cs typeface="Calibri"/>
                <a:sym typeface="Calibri"/>
              </a:rPr>
              <a:t>Total fare collected for day: $4.50</a:t>
            </a:r>
            <a:endParaRPr sz="1600" strike="sngStrike"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r>
              <a:rPr lang="en-US" sz="1600" b="1" i="1" dirty="0">
                <a:solidFill>
                  <a:srgbClr val="434343"/>
                </a:solidFill>
                <a:latin typeface="Calibri"/>
                <a:ea typeface="Calibri"/>
                <a:cs typeface="Calibri"/>
                <a:sym typeface="Calibri"/>
              </a:rPr>
              <a:t>Additional travel that day is at no additional cost</a:t>
            </a:r>
            <a:endParaRPr sz="1600" b="1" i="1"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endParaRPr sz="1000" b="1" i="1" dirty="0">
              <a:solidFill>
                <a:srgbClr val="434343"/>
              </a:solidFill>
              <a:latin typeface="Calibri"/>
              <a:ea typeface="Calibri"/>
              <a:cs typeface="Calibri"/>
              <a:sym typeface="Calibri"/>
            </a:endParaRPr>
          </a:p>
          <a:p>
            <a:pPr marL="114300" lvl="0" indent="0" algn="l" rtl="0">
              <a:lnSpc>
                <a:spcPct val="115000"/>
              </a:lnSpc>
              <a:spcBef>
                <a:spcPts val="0"/>
              </a:spcBef>
              <a:spcAft>
                <a:spcPts val="0"/>
              </a:spcAft>
              <a:buNone/>
            </a:pPr>
            <a:r>
              <a:rPr lang="en-US" sz="1600" b="1" i="1" dirty="0">
                <a:solidFill>
                  <a:srgbClr val="434343"/>
                </a:solidFill>
                <a:latin typeface="Calibri"/>
                <a:ea typeface="Calibri"/>
                <a:cs typeface="Calibri"/>
                <a:sym typeface="Calibri"/>
              </a:rPr>
              <a:t>Once customer pays $62 in the month, additional travel that month is at no extra cost</a:t>
            </a:r>
            <a:endParaRPr sz="1800" b="1" dirty="0">
              <a:solidFill>
                <a:srgbClr val="434343"/>
              </a:solidFill>
              <a:latin typeface="Calibri"/>
              <a:ea typeface="Calibri"/>
              <a:cs typeface="Calibri"/>
              <a:sym typeface="Calibri"/>
            </a:endParaRPr>
          </a:p>
        </p:txBody>
      </p:sp>
      <p:sp>
        <p:nvSpPr>
          <p:cNvPr id="292" name="Google Shape;292;ge3d67bda3c_4_267"/>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Fare Capping</a:t>
            </a:r>
            <a:endParaRPr/>
          </a:p>
        </p:txBody>
      </p:sp>
      <p:sp>
        <p:nvSpPr>
          <p:cNvPr id="293" name="Google Shape;293;ge3d67bda3c_4_267"/>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294" name="Google Shape;294;ge3d67bda3c_4_267"/>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32</a:t>
            </a:fld>
            <a:endParaRPr sz="1400" b="0">
              <a:solidFill>
                <a:srgbClr val="4298B5"/>
              </a:solidFill>
            </a:endParaRPr>
          </a:p>
        </p:txBody>
      </p:sp>
      <p:sp>
        <p:nvSpPr>
          <p:cNvPr id="295" name="Google Shape;295;ge3d67bda3c_4_267"/>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Introduce daily and monthly fare capping; discontinue</a:t>
            </a:r>
            <a:r>
              <a:rPr lang="en-US" sz="1800" i="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7-day and 31-day passes</a:t>
            </a:r>
            <a:endParaRPr sz="1800" i="1" dirty="0">
              <a:solidFill>
                <a:schemeClr val="dk1"/>
              </a:solidFill>
              <a:latin typeface="Calibri"/>
              <a:ea typeface="Calibri"/>
              <a:cs typeface="Calibri"/>
              <a:sym typeface="Calibri"/>
            </a:endParaRPr>
          </a:p>
        </p:txBody>
      </p:sp>
      <p:sp>
        <p:nvSpPr>
          <p:cNvPr id="296" name="Google Shape;296;ge3d67bda3c_4_267"/>
          <p:cNvSpPr/>
          <p:nvPr/>
        </p:nvSpPr>
        <p:spPr>
          <a:xfrm>
            <a:off x="1273625" y="1693450"/>
            <a:ext cx="10151100" cy="1238400"/>
          </a:xfrm>
          <a:prstGeom prst="roundRect">
            <a:avLst>
              <a:gd name="adj" fmla="val 5000"/>
            </a:avLst>
          </a:prstGeom>
          <a:solidFill>
            <a:schemeClr val="accent1"/>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b="1" dirty="0">
                <a:solidFill>
                  <a:schemeClr val="lt1"/>
                </a:solidFill>
                <a:latin typeface="Calibri"/>
                <a:ea typeface="Calibri"/>
                <a:cs typeface="Calibri"/>
                <a:sym typeface="Calibri"/>
              </a:rPr>
              <a:t>Fare Capping</a:t>
            </a:r>
            <a:r>
              <a:rPr lang="en-US" sz="1800" dirty="0">
                <a:solidFill>
                  <a:schemeClr val="lt1"/>
                </a:solidFill>
                <a:latin typeface="Calibri"/>
                <a:ea typeface="Calibri"/>
                <a:cs typeface="Calibri"/>
                <a:sym typeface="Calibri"/>
              </a:rPr>
              <a:t> enables a customer to pay towards a pass in increments, and fares are capped once a customer has paid the equivalent of a day or monthly pass.</a:t>
            </a:r>
            <a:endParaRPr sz="1800" dirty="0">
              <a:solidFill>
                <a:schemeClr val="lt1"/>
              </a:solidFill>
              <a:latin typeface="Calibri"/>
              <a:ea typeface="Calibri"/>
              <a:cs typeface="Calibri"/>
              <a:sym typeface="Calibri"/>
            </a:endParaRPr>
          </a:p>
          <a:p>
            <a:pPr marL="114300" marR="0" lvl="0" indent="0" algn="l" rtl="0">
              <a:lnSpc>
                <a:spcPct val="114000"/>
              </a:lnSpc>
              <a:spcBef>
                <a:spcPts val="0"/>
              </a:spcBef>
              <a:spcAft>
                <a:spcPts val="0"/>
              </a:spcAft>
              <a:buNone/>
            </a:pPr>
            <a:r>
              <a:rPr lang="en-US" sz="1800" b="1" u="sng" dirty="0">
                <a:solidFill>
                  <a:schemeClr val="lt1"/>
                </a:solidFill>
                <a:latin typeface="Calibri"/>
                <a:ea typeface="Calibri"/>
                <a:cs typeface="Calibri"/>
                <a:sym typeface="Calibri"/>
              </a:rPr>
              <a:t>A customer is guaranteed to never spend more than $62.00 in a month on fixed route services.</a:t>
            </a:r>
            <a:endParaRPr sz="1800" b="1" u="sng" dirty="0">
              <a:solidFill>
                <a:schemeClr val="lt1"/>
              </a:solidFill>
              <a:latin typeface="Calibri"/>
              <a:ea typeface="Calibri"/>
              <a:cs typeface="Calibri"/>
              <a:sym typeface="Calibri"/>
            </a:endParaRPr>
          </a:p>
        </p:txBody>
      </p:sp>
      <p:sp>
        <p:nvSpPr>
          <p:cNvPr id="297" name="Google Shape;297;ge3d67bda3c_4_267"/>
          <p:cNvSpPr/>
          <p:nvPr/>
        </p:nvSpPr>
        <p:spPr>
          <a:xfrm>
            <a:off x="554950" y="7487758"/>
            <a:ext cx="9471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Requires convenient access to load stored value frequently</a:t>
            </a:r>
            <a:endParaRPr sz="1800">
              <a:latin typeface="Calibri"/>
              <a:ea typeface="Calibri"/>
              <a:cs typeface="Calibri"/>
              <a:sym typeface="Calibri"/>
            </a:endParaRPr>
          </a:p>
        </p:txBody>
      </p:sp>
      <p:grpSp>
        <p:nvGrpSpPr>
          <p:cNvPr id="298" name="Google Shape;298;ge3d67bda3c_4_267"/>
          <p:cNvGrpSpPr/>
          <p:nvPr/>
        </p:nvGrpSpPr>
        <p:grpSpPr>
          <a:xfrm>
            <a:off x="630788" y="4184878"/>
            <a:ext cx="703200" cy="698100"/>
            <a:chOff x="844738" y="5220778"/>
            <a:chExt cx="703200" cy="698100"/>
          </a:xfrm>
        </p:grpSpPr>
        <p:sp>
          <p:nvSpPr>
            <p:cNvPr id="299" name="Google Shape;299;ge3d67bda3c_4_267"/>
            <p:cNvSpPr/>
            <p:nvPr/>
          </p:nvSpPr>
          <p:spPr>
            <a:xfrm>
              <a:off x="844738" y="522077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ge3d67bda3c_4_2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93675" y="5356175"/>
              <a:ext cx="427301" cy="427300"/>
            </a:xfrm>
            <a:prstGeom prst="rect">
              <a:avLst/>
            </a:prstGeom>
            <a:noFill/>
            <a:ln>
              <a:noFill/>
            </a:ln>
          </p:spPr>
        </p:pic>
      </p:grpSp>
      <p:grpSp>
        <p:nvGrpSpPr>
          <p:cNvPr id="301" name="Google Shape;301;ge3d67bda3c_4_267"/>
          <p:cNvGrpSpPr/>
          <p:nvPr/>
        </p:nvGrpSpPr>
        <p:grpSpPr>
          <a:xfrm>
            <a:off x="630800" y="1903150"/>
            <a:ext cx="703200" cy="698100"/>
            <a:chOff x="844750" y="1750775"/>
            <a:chExt cx="703200" cy="698100"/>
          </a:xfrm>
        </p:grpSpPr>
        <p:sp>
          <p:nvSpPr>
            <p:cNvPr id="302" name="Google Shape;302;ge3d67bda3c_4_267"/>
            <p:cNvSpPr/>
            <p:nvPr/>
          </p:nvSpPr>
          <p:spPr>
            <a:xfrm>
              <a:off x="844750" y="17507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ge3d67bda3c_4_26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flipH="1">
              <a:off x="1048643" y="1866901"/>
              <a:ext cx="295416" cy="465848"/>
            </a:xfrm>
            <a:prstGeom prst="rect">
              <a:avLst/>
            </a:prstGeom>
            <a:noFill/>
            <a:ln>
              <a:noFill/>
            </a:ln>
          </p:spPr>
        </p:pic>
      </p:grpSp>
    </p:spTree>
    <p:extLst>
      <p:ext uri="{BB962C8B-B14F-4D97-AF65-F5344CB8AC3E}">
        <p14:creationId xmlns:p14="http://schemas.microsoft.com/office/powerpoint/2010/main" val="2273770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e3d67bda3c_4_298"/>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Fare Capping</a:t>
            </a:r>
            <a:endParaRPr/>
          </a:p>
        </p:txBody>
      </p:sp>
      <p:sp>
        <p:nvSpPr>
          <p:cNvPr id="309" name="Google Shape;309;ge3d67bda3c_4_298"/>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310" name="Google Shape;310;ge3d67bda3c_4_298"/>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33</a:t>
            </a:fld>
            <a:endParaRPr sz="1400" b="0">
              <a:solidFill>
                <a:srgbClr val="4298B5"/>
              </a:solidFill>
            </a:endParaRPr>
          </a:p>
        </p:txBody>
      </p:sp>
      <p:sp>
        <p:nvSpPr>
          <p:cNvPr id="311" name="Google Shape;311;ge3d67bda3c_4_298"/>
          <p:cNvSpPr txBox="1"/>
          <p:nvPr/>
        </p:nvSpPr>
        <p:spPr>
          <a:xfrm>
            <a:off x="554950" y="1070150"/>
            <a:ext cx="10959600" cy="369300"/>
          </a:xfrm>
          <a:prstGeom prst="rect">
            <a:avLst/>
          </a:prstGeom>
          <a:noFill/>
          <a:ln>
            <a:noFill/>
          </a:ln>
        </p:spPr>
        <p:txBody>
          <a:bodyPr spcFirstLastPara="1" wrap="square" lIns="91425" tIns="45700" rIns="91425" bIns="45700" anchor="t" anchorCtr="0">
            <a:spAutoFit/>
          </a:bodyPr>
          <a:lstStyle/>
          <a:p>
            <a:pPr lvl="0"/>
            <a:r>
              <a:rPr lang="en-US" i="1" dirty="0">
                <a:solidFill>
                  <a:schemeClr val="dk1"/>
                </a:solidFill>
                <a:ea typeface="Calibri"/>
                <a:cs typeface="Calibri"/>
                <a:sym typeface="Calibri"/>
              </a:rPr>
              <a:t>Introduce daily and monthly fare capping; discontinue</a:t>
            </a:r>
            <a:r>
              <a:rPr lang="en-US" i="1" dirty="0">
                <a:solidFill>
                  <a:schemeClr val="dk1"/>
                </a:solidFill>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 7-day and 31-day passes</a:t>
            </a:r>
            <a:endParaRPr lang="en-US" i="1" dirty="0">
              <a:solidFill>
                <a:schemeClr val="dk1"/>
              </a:solidFill>
              <a:ea typeface="Calibri"/>
              <a:cs typeface="Calibri"/>
              <a:sym typeface="Calibri"/>
            </a:endParaRPr>
          </a:p>
        </p:txBody>
      </p:sp>
      <p:sp>
        <p:nvSpPr>
          <p:cNvPr id="312" name="Google Shape;312;ge3d67bda3c_4_298"/>
          <p:cNvSpPr/>
          <p:nvPr/>
        </p:nvSpPr>
        <p:spPr>
          <a:xfrm>
            <a:off x="1286300" y="1777125"/>
            <a:ext cx="32856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dirty="0">
                <a:latin typeface="Calibri"/>
                <a:ea typeface="Calibri"/>
                <a:cs typeface="Calibri"/>
                <a:sym typeface="Calibri"/>
              </a:rPr>
              <a:t>Improves affordability of passes</a:t>
            </a:r>
            <a:endParaRPr sz="1800" dirty="0">
              <a:latin typeface="Calibri"/>
              <a:ea typeface="Calibri"/>
              <a:cs typeface="Calibri"/>
              <a:sym typeface="Calibri"/>
            </a:endParaRPr>
          </a:p>
        </p:txBody>
      </p:sp>
      <p:sp>
        <p:nvSpPr>
          <p:cNvPr id="313" name="Google Shape;313;ge3d67bda3c_4_298"/>
          <p:cNvSpPr/>
          <p:nvPr/>
        </p:nvSpPr>
        <p:spPr>
          <a:xfrm>
            <a:off x="4673575" y="1777125"/>
            <a:ext cx="35418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600" dirty="0">
                <a:latin typeface="Calibri"/>
                <a:ea typeface="Calibri"/>
                <a:cs typeface="Calibri"/>
                <a:sym typeface="Calibri"/>
              </a:rPr>
              <a:t>Provides customers with the “best fare”</a:t>
            </a:r>
            <a:endParaRPr sz="1600" dirty="0">
              <a:latin typeface="Calibri"/>
              <a:ea typeface="Calibri"/>
              <a:cs typeface="Calibri"/>
              <a:sym typeface="Calibri"/>
            </a:endParaRPr>
          </a:p>
        </p:txBody>
      </p:sp>
      <p:sp>
        <p:nvSpPr>
          <p:cNvPr id="314" name="Google Shape;314;ge3d67bda3c_4_298"/>
          <p:cNvSpPr/>
          <p:nvPr/>
        </p:nvSpPr>
        <p:spPr>
          <a:xfrm>
            <a:off x="1286300" y="4159700"/>
            <a:ext cx="26022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Potential revenue loss</a:t>
            </a:r>
            <a:endParaRPr sz="1800">
              <a:latin typeface="Calibri"/>
              <a:ea typeface="Calibri"/>
              <a:cs typeface="Calibri"/>
              <a:sym typeface="Calibri"/>
            </a:endParaRPr>
          </a:p>
        </p:txBody>
      </p:sp>
      <p:sp>
        <p:nvSpPr>
          <p:cNvPr id="315" name="Google Shape;315;ge3d67bda3c_4_298"/>
          <p:cNvSpPr/>
          <p:nvPr/>
        </p:nvSpPr>
        <p:spPr>
          <a:xfrm>
            <a:off x="1286300" y="2431600"/>
            <a:ext cx="32856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Ease of use - pay as you go</a:t>
            </a:r>
            <a:endParaRPr sz="1800">
              <a:latin typeface="Calibri"/>
              <a:ea typeface="Calibri"/>
              <a:cs typeface="Calibri"/>
              <a:sym typeface="Calibri"/>
            </a:endParaRPr>
          </a:p>
        </p:txBody>
      </p:sp>
      <p:sp>
        <p:nvSpPr>
          <p:cNvPr id="316" name="Google Shape;316;ge3d67bda3c_4_298"/>
          <p:cNvSpPr/>
          <p:nvPr/>
        </p:nvSpPr>
        <p:spPr>
          <a:xfrm>
            <a:off x="8317050" y="1777125"/>
            <a:ext cx="31851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Encourages transit use</a:t>
            </a:r>
            <a:endParaRPr sz="1800">
              <a:latin typeface="Calibri"/>
              <a:ea typeface="Calibri"/>
              <a:cs typeface="Calibri"/>
              <a:sym typeface="Calibri"/>
            </a:endParaRPr>
          </a:p>
        </p:txBody>
      </p:sp>
      <p:sp>
        <p:nvSpPr>
          <p:cNvPr id="317" name="Google Shape;317;ge3d67bda3c_4_298"/>
          <p:cNvSpPr/>
          <p:nvPr/>
        </p:nvSpPr>
        <p:spPr>
          <a:xfrm>
            <a:off x="4673575" y="2431600"/>
            <a:ext cx="6841200" cy="519900"/>
          </a:xfrm>
          <a:prstGeom prst="roundRect">
            <a:avLst>
              <a:gd name="adj" fmla="val 5000"/>
            </a:avLst>
          </a:prstGeom>
          <a:solidFill>
            <a:srgbClr val="4298B5">
              <a:alpha val="20000"/>
            </a:srgbClr>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a:latin typeface="Calibri"/>
                <a:ea typeface="Calibri"/>
                <a:cs typeface="Calibri"/>
                <a:sym typeface="Calibri"/>
              </a:rPr>
              <a:t>Encourages electronic fare payment improving operations</a:t>
            </a:r>
            <a:endParaRPr sz="1800">
              <a:latin typeface="Calibri"/>
              <a:ea typeface="Calibri"/>
              <a:cs typeface="Calibri"/>
              <a:sym typeface="Calibri"/>
            </a:endParaRPr>
          </a:p>
        </p:txBody>
      </p:sp>
      <p:sp>
        <p:nvSpPr>
          <p:cNvPr id="318" name="Google Shape;318;ge3d67bda3c_4_298"/>
          <p:cNvSpPr/>
          <p:nvPr/>
        </p:nvSpPr>
        <p:spPr>
          <a:xfrm>
            <a:off x="1298800" y="3495075"/>
            <a:ext cx="10215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marR="0" lvl="0" indent="0" algn="l" rtl="0">
              <a:lnSpc>
                <a:spcPct val="114000"/>
              </a:lnSpc>
              <a:spcBef>
                <a:spcPts val="0"/>
              </a:spcBef>
              <a:spcAft>
                <a:spcPts val="0"/>
              </a:spcAft>
              <a:buNone/>
            </a:pPr>
            <a:r>
              <a:rPr lang="en-US" sz="1800">
                <a:latin typeface="Calibri"/>
                <a:ea typeface="Calibri"/>
                <a:cs typeface="Calibri"/>
                <a:sym typeface="Calibri"/>
              </a:rPr>
              <a:t>Riders must have a smartphone or smart card and add funds to their accounts to benefit</a:t>
            </a:r>
            <a:endParaRPr sz="1800">
              <a:latin typeface="Calibri"/>
              <a:ea typeface="Calibri"/>
              <a:cs typeface="Calibri"/>
              <a:sym typeface="Calibri"/>
            </a:endParaRPr>
          </a:p>
        </p:txBody>
      </p:sp>
      <p:sp>
        <p:nvSpPr>
          <p:cNvPr id="319" name="Google Shape;319;ge3d67bda3c_4_298"/>
          <p:cNvSpPr/>
          <p:nvPr/>
        </p:nvSpPr>
        <p:spPr>
          <a:xfrm>
            <a:off x="1286300" y="4824325"/>
            <a:ext cx="102159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114300" lvl="0" indent="0" algn="l" rtl="0">
              <a:lnSpc>
                <a:spcPct val="114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Eliminates</a:t>
            </a:r>
            <a:r>
              <a:rPr lang="en-US" sz="18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7-day and 31-day pass</a:t>
            </a:r>
            <a:r>
              <a:rPr lang="en-US" sz="1800" dirty="0">
                <a:solidFill>
                  <a:schemeClr val="dk1"/>
                </a:solidFill>
                <a:latin typeface="Calibri"/>
                <a:ea typeface="Calibri"/>
                <a:cs typeface="Calibri"/>
                <a:sym typeface="Calibri"/>
              </a:rPr>
              <a:t>es sold at current retail locations and TVMS </a:t>
            </a:r>
            <a:endParaRPr sz="1800" strike="sngStrike" dirty="0">
              <a:latin typeface="Calibri"/>
              <a:ea typeface="Calibri"/>
              <a:cs typeface="Calibri"/>
              <a:sym typeface="Calibri"/>
            </a:endParaRPr>
          </a:p>
        </p:txBody>
      </p:sp>
      <p:grpSp>
        <p:nvGrpSpPr>
          <p:cNvPr id="320" name="Google Shape;320;ge3d67bda3c_4_298"/>
          <p:cNvGrpSpPr/>
          <p:nvPr/>
        </p:nvGrpSpPr>
        <p:grpSpPr>
          <a:xfrm>
            <a:off x="646713" y="1688028"/>
            <a:ext cx="703200" cy="698100"/>
            <a:chOff x="844750" y="2676975"/>
            <a:chExt cx="703200" cy="698100"/>
          </a:xfrm>
        </p:grpSpPr>
        <p:sp>
          <p:nvSpPr>
            <p:cNvPr id="321" name="Google Shape;321;ge3d67bda3c_4_298"/>
            <p:cNvSpPr/>
            <p:nvPr/>
          </p:nvSpPr>
          <p:spPr>
            <a:xfrm>
              <a:off x="844750" y="2676975"/>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ge3d67bda3c_4_29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81289" y="2841375"/>
              <a:ext cx="430124" cy="369299"/>
            </a:xfrm>
            <a:prstGeom prst="rect">
              <a:avLst/>
            </a:prstGeom>
            <a:noFill/>
            <a:ln>
              <a:noFill/>
            </a:ln>
          </p:spPr>
        </p:pic>
      </p:grpSp>
      <p:grpSp>
        <p:nvGrpSpPr>
          <p:cNvPr id="323" name="Google Shape;323;ge3d67bda3c_4_298"/>
          <p:cNvGrpSpPr/>
          <p:nvPr/>
        </p:nvGrpSpPr>
        <p:grpSpPr>
          <a:xfrm>
            <a:off x="646713" y="3380353"/>
            <a:ext cx="703200" cy="698100"/>
            <a:chOff x="844738" y="4267228"/>
            <a:chExt cx="703200" cy="698100"/>
          </a:xfrm>
        </p:grpSpPr>
        <p:sp>
          <p:nvSpPr>
            <p:cNvPr id="324" name="Google Shape;324;ge3d67bda3c_4_298"/>
            <p:cNvSpPr/>
            <p:nvPr/>
          </p:nvSpPr>
          <p:spPr>
            <a:xfrm>
              <a:off x="844738" y="4267228"/>
              <a:ext cx="703200" cy="6981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ge3d67bda3c_4_29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93674" y="4431627"/>
              <a:ext cx="427303" cy="369300"/>
            </a:xfrm>
            <a:prstGeom prst="rect">
              <a:avLst/>
            </a:prstGeom>
            <a:noFill/>
            <a:ln>
              <a:noFill/>
            </a:ln>
          </p:spPr>
        </p:pic>
      </p:grpSp>
      <p:sp>
        <p:nvSpPr>
          <p:cNvPr id="326" name="Google Shape;326;ge3d67bda3c_4_298"/>
          <p:cNvSpPr/>
          <p:nvPr/>
        </p:nvSpPr>
        <p:spPr>
          <a:xfrm>
            <a:off x="4022900" y="4159700"/>
            <a:ext cx="7485600" cy="519900"/>
          </a:xfrm>
          <a:prstGeom prst="roundRect">
            <a:avLst>
              <a:gd name="adj" fmla="val 500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Complexity - takes time to explain the concept to customers</a:t>
            </a:r>
            <a:endParaRPr sz="1800" dirty="0">
              <a:latin typeface="Calibri"/>
              <a:ea typeface="Calibri"/>
              <a:cs typeface="Calibri"/>
              <a:sym typeface="Calibri"/>
            </a:endParaRPr>
          </a:p>
        </p:txBody>
      </p:sp>
    </p:spTree>
    <p:extLst>
      <p:ext uri="{BB962C8B-B14F-4D97-AF65-F5344CB8AC3E}">
        <p14:creationId xmlns:p14="http://schemas.microsoft.com/office/powerpoint/2010/main" val="1509492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3d67c3047_1_91"/>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Other Changes</a:t>
            </a:r>
            <a:endParaRPr dirty="0"/>
          </a:p>
        </p:txBody>
      </p:sp>
      <p:sp>
        <p:nvSpPr>
          <p:cNvPr id="377" name="Google Shape;377;ge3d67c3047_1_91"/>
          <p:cNvSpPr/>
          <p:nvPr/>
        </p:nvSpPr>
        <p:spPr>
          <a:xfrm>
            <a:off x="5533775" y="6254423"/>
            <a:ext cx="784800" cy="57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84">
              <a:solidFill>
                <a:srgbClr val="FFFFFF"/>
              </a:solidFill>
              <a:latin typeface="Calibri"/>
              <a:ea typeface="Calibri"/>
              <a:cs typeface="Calibri"/>
              <a:sym typeface="Calibri"/>
            </a:endParaRPr>
          </a:p>
        </p:txBody>
      </p:sp>
      <p:sp>
        <p:nvSpPr>
          <p:cNvPr id="378" name="Google Shape;378;ge3d67c3047_1_91"/>
          <p:cNvSpPr txBox="1">
            <a:spLocks noGrp="1"/>
          </p:cNvSpPr>
          <p:nvPr>
            <p:ph type="sldNum" idx="12"/>
          </p:nvPr>
        </p:nvSpPr>
        <p:spPr>
          <a:xfrm>
            <a:off x="11514546" y="6380732"/>
            <a:ext cx="267000" cy="259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sz="1400" b="0">
                <a:solidFill>
                  <a:srgbClr val="4298B5"/>
                </a:solidFill>
              </a:rPr>
              <a:t>34</a:t>
            </a:fld>
            <a:endParaRPr sz="1400" b="0">
              <a:solidFill>
                <a:srgbClr val="4298B5"/>
              </a:solidFill>
            </a:endParaRPr>
          </a:p>
        </p:txBody>
      </p:sp>
      <p:graphicFrame>
        <p:nvGraphicFramePr>
          <p:cNvPr id="379" name="Google Shape;379;ge3d67c3047_1_91"/>
          <p:cNvGraphicFramePr/>
          <p:nvPr>
            <p:extLst/>
          </p:nvPr>
        </p:nvGraphicFramePr>
        <p:xfrm>
          <a:off x="688775" y="1601900"/>
          <a:ext cx="10931475" cy="2395334"/>
        </p:xfrm>
        <a:graphic>
          <a:graphicData uri="http://schemas.openxmlformats.org/drawingml/2006/table">
            <a:tbl>
              <a:tblPr>
                <a:noFill/>
              </a:tblPr>
              <a:tblGrid>
                <a:gridCol w="2869500">
                  <a:extLst>
                    <a:ext uri="{9D8B030D-6E8A-4147-A177-3AD203B41FA5}">
                      <a16:colId xmlns:a16="http://schemas.microsoft.com/office/drawing/2014/main" val="20000"/>
                    </a:ext>
                  </a:extLst>
                </a:gridCol>
                <a:gridCol w="8061975">
                  <a:extLst>
                    <a:ext uri="{9D8B030D-6E8A-4147-A177-3AD203B41FA5}">
                      <a16:colId xmlns:a16="http://schemas.microsoft.com/office/drawing/2014/main" val="20001"/>
                    </a:ext>
                  </a:extLst>
                </a:gridCol>
              </a:tblGrid>
              <a:tr h="1197667">
                <a:tc>
                  <a:txBody>
                    <a:bodyPr/>
                    <a:lstStyle/>
                    <a:p>
                      <a:pPr marL="0" lvl="0" indent="0" algn="l" rtl="0">
                        <a:lnSpc>
                          <a:spcPct val="114000"/>
                        </a:lnSpc>
                        <a:spcBef>
                          <a:spcPts val="0"/>
                        </a:spcBef>
                        <a:spcAft>
                          <a:spcPts val="1000"/>
                        </a:spcAft>
                        <a:buNone/>
                      </a:pPr>
                      <a:r>
                        <a:rPr lang="en-US" sz="1800" b="1" dirty="0">
                          <a:solidFill>
                            <a:schemeClr val="lt1"/>
                          </a:solidFill>
                          <a:latin typeface="Calibri"/>
                          <a:ea typeface="Calibri"/>
                          <a:cs typeface="Calibri"/>
                          <a:sym typeface="Calibri"/>
                        </a:rPr>
                        <a:t>One Discount Fare Program</a:t>
                      </a:r>
                      <a:endParaRPr b="1" dirty="0">
                        <a:solidFill>
                          <a:schemeClr val="lt1"/>
                        </a:solidFill>
                      </a:endParaRPr>
                    </a:p>
                  </a:txBody>
                  <a:tcPr marL="91425" marR="91425" marT="91425" marB="91425" anchor="ctr">
                    <a:lnB w="19050" cap="flat" cmpd="sng">
                      <a:solidFill>
                        <a:schemeClr val="lt1"/>
                      </a:solidFill>
                      <a:prstDash val="solid"/>
                      <a:round/>
                      <a:headEnd type="none" w="sm" len="sm"/>
                      <a:tailEnd type="none" w="sm" len="sm"/>
                    </a:lnB>
                    <a:solidFill>
                      <a:srgbClr val="4298B5"/>
                    </a:solidFill>
                  </a:tcPr>
                </a:tc>
                <a:tc>
                  <a:txBody>
                    <a:bodyPr/>
                    <a:lstStyle/>
                    <a:p>
                      <a:pPr marL="0" lvl="0" indent="0" algn="l" rtl="0">
                        <a:lnSpc>
                          <a:spcPct val="114000"/>
                        </a:lnSpc>
                        <a:spcBef>
                          <a:spcPts val="0"/>
                        </a:spcBef>
                        <a:spcAft>
                          <a:spcPts val="0"/>
                        </a:spcAft>
                        <a:buNone/>
                      </a:pPr>
                      <a:r>
                        <a:rPr lang="en-US" sz="1800" dirty="0">
                          <a:solidFill>
                            <a:schemeClr val="dk1"/>
                          </a:solidFill>
                          <a:latin typeface="Calibri"/>
                          <a:ea typeface="Calibri"/>
                          <a:cs typeface="Calibri"/>
                          <a:sym typeface="Calibri"/>
                        </a:rPr>
                        <a:t>Streamline application process and eliminate Senior/Key distinction</a:t>
                      </a:r>
                      <a:endParaRPr sz="1800" dirty="0"/>
                    </a:p>
                  </a:txBody>
                  <a:tcPr marL="91425" marR="91425" marT="91425" marB="91425" anchor="ctr">
                    <a:solidFill>
                      <a:srgbClr val="EFEFEF"/>
                    </a:solidFill>
                  </a:tcPr>
                </a:tc>
                <a:extLst>
                  <a:ext uri="{0D108BD9-81ED-4DB2-BD59-A6C34878D82A}">
                    <a16:rowId xmlns:a16="http://schemas.microsoft.com/office/drawing/2014/main" val="10000"/>
                  </a:ext>
                </a:extLst>
              </a:tr>
              <a:tr h="1197667">
                <a:tc>
                  <a:txBody>
                    <a:bodyPr/>
                    <a:lstStyle/>
                    <a:p>
                      <a:pPr marL="0" lvl="0" indent="0" algn="l" rtl="0">
                        <a:lnSpc>
                          <a:spcPct val="114000"/>
                        </a:lnSpc>
                        <a:spcBef>
                          <a:spcPts val="0"/>
                        </a:spcBef>
                        <a:spcAft>
                          <a:spcPts val="1000"/>
                        </a:spcAft>
                        <a:buNone/>
                      </a:pPr>
                      <a:r>
                        <a:rPr lang="en-US" sz="1800" b="1" dirty="0">
                          <a:solidFill>
                            <a:schemeClr val="lt1"/>
                          </a:solidFill>
                          <a:latin typeface="+mn-lt"/>
                          <a:ea typeface="Calibri"/>
                          <a:cs typeface="Calibri"/>
                          <a:sym typeface="Calibri"/>
                        </a:rPr>
                        <a:t>Simplification of “Child” Definition &amp; Criteria</a:t>
                      </a:r>
                      <a:endParaRPr lang="en-US" b="1" dirty="0">
                        <a:solidFill>
                          <a:schemeClr val="lt1"/>
                        </a:solidFill>
                      </a:endParaRPr>
                    </a:p>
                  </a:txBody>
                  <a:tcPr marL="91425" marR="91425" marT="91425" marB="91425" anchor="ctr">
                    <a:lnT w="19050" cap="flat" cmpd="sng" algn="ctr">
                      <a:solidFill>
                        <a:schemeClr val="lt1"/>
                      </a:solidFill>
                      <a:prstDash val="solid"/>
                      <a:round/>
                      <a:headEnd type="none" w="sm" len="sm"/>
                      <a:tailEnd type="none" w="sm" len="sm"/>
                    </a:lnT>
                    <a:solidFill>
                      <a:srgbClr val="4298B5"/>
                    </a:solidFill>
                  </a:tcPr>
                </a:tc>
                <a:tc>
                  <a:txBody>
                    <a:bodyPr/>
                    <a:lstStyle/>
                    <a:p>
                      <a:pPr marL="0" lvl="0" indent="0" algn="l" rtl="0">
                        <a:lnSpc>
                          <a:spcPct val="114000"/>
                        </a:lnSpc>
                        <a:spcBef>
                          <a:spcPts val="0"/>
                        </a:spcBef>
                        <a:spcAft>
                          <a:spcPts val="600"/>
                        </a:spcAft>
                        <a:buClr>
                          <a:schemeClr val="dk1"/>
                        </a:buClr>
                        <a:buSzPts val="1100"/>
                        <a:buFont typeface="Arial"/>
                        <a:buNone/>
                      </a:pPr>
                      <a:r>
                        <a:rPr lang="en-US" sz="1800" dirty="0">
                          <a:solidFill>
                            <a:schemeClr val="dk1"/>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Replace 48” height limit with age limit</a:t>
                      </a:r>
                      <a:r>
                        <a:rPr lang="en-US" sz="1800" dirty="0">
                          <a:solidFill>
                            <a:schemeClr val="dk1"/>
                          </a:solidFill>
                          <a:latin typeface="+mn-lt"/>
                          <a:ea typeface="Calibri"/>
                          <a:cs typeface="Calibri"/>
                          <a:sym typeface="Calibri"/>
                        </a:rPr>
                        <a:t> (under 5 years of age)</a:t>
                      </a:r>
                    </a:p>
                    <a:p>
                      <a:pPr marL="0" lvl="0" indent="0" algn="l" rtl="0">
                        <a:lnSpc>
                          <a:spcPct val="114000"/>
                        </a:lnSpc>
                        <a:spcBef>
                          <a:spcPts val="0"/>
                        </a:spcBef>
                        <a:spcAft>
                          <a:spcPts val="0"/>
                        </a:spcAft>
                        <a:buClr>
                          <a:schemeClr val="dk1"/>
                        </a:buClr>
                        <a:buSzPts val="1100"/>
                        <a:buFont typeface="Arial"/>
                        <a:buNone/>
                      </a:pPr>
                      <a:r>
                        <a:rPr lang="en-US" sz="1800" dirty="0">
                          <a:solidFill>
                            <a:schemeClr val="dk1"/>
                          </a:solidFill>
                          <a:latin typeface="+mn-lt"/>
                          <a:ea typeface="Calibri"/>
                          <a:cs typeface="Calibri"/>
                          <a:sym typeface="Calibri"/>
                        </a:rPr>
                        <a:t>Eliminate limit of three children per adult</a:t>
                      </a:r>
                      <a:endParaRPr lang="en-US" sz="1800" dirty="0"/>
                    </a:p>
                  </a:txBody>
                  <a:tcPr marL="91425" marR="91425" marT="91425" marB="91425" anchor="ctr">
                    <a:solidFill>
                      <a:srgbClr val="EFEF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367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e3d67c3047_1_124"/>
          <p:cNvSpPr txBox="1">
            <a:spLocks noGrp="1"/>
          </p:cNvSpPr>
          <p:nvPr>
            <p:ph type="sldNum" idx="12"/>
          </p:nvPr>
        </p:nvSpPr>
        <p:spPr>
          <a:xfrm>
            <a:off x="11514546" y="6380732"/>
            <a:ext cx="267000" cy="2592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
        <p:nvSpPr>
          <p:cNvPr id="389" name="Google Shape;389;ge3d67c3047_1_124"/>
          <p:cNvSpPr/>
          <p:nvPr/>
        </p:nvSpPr>
        <p:spPr>
          <a:xfrm>
            <a:off x="2494419" y="1756157"/>
            <a:ext cx="3242932" cy="698191"/>
          </a:xfrm>
          <a:prstGeom prst="chevron">
            <a:avLst>
              <a:gd name="adj" fmla="val 40000"/>
            </a:avLst>
          </a:prstGeom>
          <a:solidFill>
            <a:srgbClr val="001F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e3d67c3047_1_124"/>
          <p:cNvSpPr/>
          <p:nvPr/>
        </p:nvSpPr>
        <p:spPr>
          <a:xfrm>
            <a:off x="2494397" y="2628826"/>
            <a:ext cx="3167998" cy="2090622"/>
          </a:xfrm>
          <a:prstGeom prst="roundRect">
            <a:avLst>
              <a:gd name="adj" fmla="val 10000"/>
            </a:avLst>
          </a:prstGeom>
          <a:solidFill>
            <a:schemeClr val="lt1">
              <a:alpha val="89800"/>
            </a:schemeClr>
          </a:solidFill>
          <a:ln w="12700" cap="flat" cmpd="sng">
            <a:solidFill>
              <a:srgbClr val="001F5C"/>
            </a:solidFill>
            <a:prstDash val="solid"/>
            <a:miter lim="800000"/>
            <a:headEnd type="none" w="sm" len="sm"/>
            <a:tailEnd type="none" w="sm" len="sm"/>
          </a:ln>
        </p:spPr>
        <p:txBody>
          <a:bodyPr spcFirstLastPara="1" wrap="square" lIns="91425" tIns="91425" rIns="91425" bIns="91425" anchor="ctr" anchorCtr="0">
            <a:noAutofit/>
          </a:bodyPr>
          <a:lstStyle/>
          <a:p>
            <a:pPr marL="171450" lvl="1" indent="-228600" algn="l" rtl="0">
              <a:lnSpc>
                <a:spcPct val="115000"/>
              </a:lnSpc>
              <a:spcBef>
                <a:spcPts val="490"/>
              </a:spcBef>
              <a:spcAft>
                <a:spcPts val="1000"/>
              </a:spcAft>
              <a:buClr>
                <a:schemeClr val="dk1"/>
              </a:buClr>
              <a:buSzPts val="1800"/>
              <a:buFont typeface="Calibri"/>
              <a:buChar char="•"/>
            </a:pPr>
            <a:r>
              <a:rPr lang="en-US" sz="1800">
                <a:solidFill>
                  <a:schemeClr val="dk1"/>
                </a:solidFill>
                <a:latin typeface="Calibri"/>
                <a:ea typeface="Calibri"/>
                <a:cs typeface="Calibri"/>
                <a:sym typeface="Calibri"/>
              </a:rPr>
              <a:t>Public comment process - online, by email, by phone, at public meeting</a:t>
            </a:r>
            <a:endParaRPr/>
          </a:p>
        </p:txBody>
      </p:sp>
      <p:sp>
        <p:nvSpPr>
          <p:cNvPr id="391" name="Google Shape;391;ge3d67c3047_1_124"/>
          <p:cNvSpPr/>
          <p:nvPr/>
        </p:nvSpPr>
        <p:spPr>
          <a:xfrm>
            <a:off x="6129617" y="1756157"/>
            <a:ext cx="3242932" cy="698191"/>
          </a:xfrm>
          <a:prstGeom prst="chevron">
            <a:avLst>
              <a:gd name="adj" fmla="val 40000"/>
            </a:avLst>
          </a:prstGeom>
          <a:solidFill>
            <a:srgbClr val="001F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e3d67c3047_1_124"/>
          <p:cNvSpPr/>
          <p:nvPr/>
        </p:nvSpPr>
        <p:spPr>
          <a:xfrm>
            <a:off x="6129622" y="2628826"/>
            <a:ext cx="3242932" cy="2090622"/>
          </a:xfrm>
          <a:prstGeom prst="roundRect">
            <a:avLst>
              <a:gd name="adj" fmla="val 10000"/>
            </a:avLst>
          </a:prstGeom>
          <a:solidFill>
            <a:schemeClr val="lt1">
              <a:alpha val="89800"/>
            </a:schemeClr>
          </a:solidFill>
          <a:ln w="12700" cap="flat" cmpd="sng">
            <a:solidFill>
              <a:srgbClr val="001F5C"/>
            </a:solidFill>
            <a:prstDash val="solid"/>
            <a:miter lim="800000"/>
            <a:headEnd type="none" w="sm" len="sm"/>
            <a:tailEnd type="none" w="sm" len="sm"/>
          </a:ln>
        </p:spPr>
        <p:txBody>
          <a:bodyPr spcFirstLastPara="1" wrap="square" lIns="91425" tIns="91425" rIns="91425" bIns="91425" anchor="ctr" anchorCtr="0">
            <a:noAutofit/>
          </a:bodyPr>
          <a:lstStyle/>
          <a:p>
            <a:pPr marL="171450" lvl="1" indent="-228600" algn="l" rtl="0">
              <a:lnSpc>
                <a:spcPct val="115000"/>
              </a:lnSpc>
              <a:spcBef>
                <a:spcPts val="49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Public hearing</a:t>
            </a:r>
            <a:endParaRPr sz="1800">
              <a:solidFill>
                <a:schemeClr val="dk1"/>
              </a:solidFill>
              <a:latin typeface="Calibri"/>
              <a:ea typeface="Calibri"/>
              <a:cs typeface="Calibri"/>
              <a:sym typeface="Calibri"/>
            </a:endParaRPr>
          </a:p>
          <a:p>
            <a:pPr marL="171450" lvl="1" indent="-228600" algn="l" rtl="0">
              <a:lnSpc>
                <a:spcPct val="115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Title VI fare equity analysis report</a:t>
            </a:r>
            <a:endParaRPr sz="1800">
              <a:solidFill>
                <a:schemeClr val="dk1"/>
              </a:solidFill>
              <a:latin typeface="Calibri"/>
              <a:ea typeface="Calibri"/>
              <a:cs typeface="Calibri"/>
              <a:sym typeface="Calibri"/>
            </a:endParaRPr>
          </a:p>
          <a:p>
            <a:pPr marL="171450" lvl="1" indent="-228600" algn="l" rtl="0">
              <a:lnSpc>
                <a:spcPct val="115000"/>
              </a:lnSpc>
              <a:spcBef>
                <a:spcPts val="1000"/>
              </a:spcBef>
              <a:spcAft>
                <a:spcPts val="1000"/>
              </a:spcAft>
              <a:buClr>
                <a:schemeClr val="dk1"/>
              </a:buClr>
              <a:buSzPts val="1800"/>
              <a:buFont typeface="Calibri"/>
              <a:buChar char="•"/>
            </a:pPr>
            <a:r>
              <a:rPr lang="en-US" sz="1800">
                <a:solidFill>
                  <a:schemeClr val="dk1"/>
                </a:solidFill>
                <a:latin typeface="Calibri"/>
                <a:ea typeface="Calibri"/>
                <a:cs typeface="Calibri"/>
                <a:sym typeface="Calibri"/>
              </a:rPr>
              <a:t>Board adoption of proposed fare changes</a:t>
            </a:r>
            <a:endParaRPr/>
          </a:p>
        </p:txBody>
      </p:sp>
      <p:sp>
        <p:nvSpPr>
          <p:cNvPr id="393" name="Google Shape;393;ge3d67c3047_1_124"/>
          <p:cNvSpPr txBox="1">
            <a:spLocks noGrp="1"/>
          </p:cNvSpPr>
          <p:nvPr>
            <p:ph type="title"/>
          </p:nvPr>
        </p:nvSpPr>
        <p:spPr>
          <a:xfrm>
            <a:off x="554955" y="417775"/>
            <a:ext cx="10515300" cy="6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Next Steps</a:t>
            </a:r>
            <a:endParaRPr/>
          </a:p>
        </p:txBody>
      </p:sp>
      <p:sp>
        <p:nvSpPr>
          <p:cNvPr id="395" name="Google Shape;395;ge3d67c3047_1_124"/>
          <p:cNvSpPr txBox="1"/>
          <p:nvPr/>
        </p:nvSpPr>
        <p:spPr>
          <a:xfrm>
            <a:off x="2769760" y="1847175"/>
            <a:ext cx="2579400" cy="5232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US" sz="2200" b="1">
                <a:solidFill>
                  <a:schemeClr val="lt1"/>
                </a:solidFill>
                <a:latin typeface="Calibri"/>
                <a:ea typeface="Calibri"/>
                <a:cs typeface="Calibri"/>
                <a:sym typeface="Calibri"/>
              </a:rPr>
              <a:t>August</a:t>
            </a:r>
            <a:endParaRPr sz="2200" strike="sngStrike">
              <a:solidFill>
                <a:schemeClr val="lt1"/>
              </a:solidFill>
            </a:endParaRPr>
          </a:p>
        </p:txBody>
      </p:sp>
      <p:sp>
        <p:nvSpPr>
          <p:cNvPr id="396" name="Google Shape;396;ge3d67c3047_1_124"/>
          <p:cNvSpPr txBox="1"/>
          <p:nvPr/>
        </p:nvSpPr>
        <p:spPr>
          <a:xfrm>
            <a:off x="6442185" y="1847175"/>
            <a:ext cx="2579400" cy="5232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US" sz="2200" b="1">
                <a:solidFill>
                  <a:schemeClr val="lt1"/>
                </a:solidFill>
                <a:latin typeface="Calibri"/>
                <a:ea typeface="Calibri"/>
                <a:cs typeface="Calibri"/>
                <a:sym typeface="Calibri"/>
              </a:rPr>
              <a:t>September</a:t>
            </a:r>
            <a:endParaRPr sz="2200" strike="sngStrike">
              <a:solidFill>
                <a:schemeClr val="lt1"/>
              </a:solidFill>
            </a:endParaRPr>
          </a:p>
        </p:txBody>
      </p:sp>
    </p:spTree>
    <p:extLst>
      <p:ext uri="{BB962C8B-B14F-4D97-AF65-F5344CB8AC3E}">
        <p14:creationId xmlns:p14="http://schemas.microsoft.com/office/powerpoint/2010/main" val="4053034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3D97B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035D4-8AD7-DF40-A8FB-809BFA45AC81}"/>
              </a:ext>
            </a:extLst>
          </p:cNvPr>
          <p:cNvSpPr>
            <a:spLocks noGrp="1"/>
          </p:cNvSpPr>
          <p:nvPr>
            <p:ph type="title"/>
          </p:nvPr>
        </p:nvSpPr>
        <p:spPr>
          <a:xfrm>
            <a:off x="1187182" y="591128"/>
            <a:ext cx="8856704" cy="2057526"/>
          </a:xfrm>
        </p:spPr>
        <p:txBody>
          <a:bodyPr/>
          <a:lstStyle/>
          <a:p>
            <a:r>
              <a:rPr lang="en-US" dirty="0">
                <a:solidFill>
                  <a:srgbClr val="0D6186"/>
                </a:solidFill>
              </a:rPr>
              <a:t>Question &amp; Answer Chat</a:t>
            </a:r>
          </a:p>
        </p:txBody>
      </p:sp>
      <p:sp>
        <p:nvSpPr>
          <p:cNvPr id="5" name="Text Placeholder 4">
            <a:extLst>
              <a:ext uri="{FF2B5EF4-FFF2-40B4-BE49-F238E27FC236}">
                <a16:creationId xmlns:a16="http://schemas.microsoft.com/office/drawing/2014/main" id="{A9284118-A242-D946-BD2C-F1407D09C515}"/>
              </a:ext>
            </a:extLst>
          </p:cNvPr>
          <p:cNvSpPr txBox="1">
            <a:spLocks/>
          </p:cNvSpPr>
          <p:nvPr/>
        </p:nvSpPr>
        <p:spPr>
          <a:xfrm>
            <a:off x="1187182" y="2475342"/>
            <a:ext cx="9194491" cy="40362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solidFill>
                  <a:schemeClr val="bg1"/>
                </a:solidFill>
                <a:latin typeface="Open Sans"/>
                <a:ea typeface="Open Sans"/>
                <a:cs typeface="Open Sans"/>
              </a:rPr>
              <a:t>Have a question about the </a:t>
            </a:r>
            <a:r>
              <a:rPr lang="en-US" sz="2200" b="1" dirty="0" smtClean="0">
                <a:solidFill>
                  <a:schemeClr val="bg1"/>
                </a:solidFill>
                <a:latin typeface="Open Sans"/>
                <a:ea typeface="Open Sans"/>
                <a:cs typeface="Open Sans"/>
              </a:rPr>
              <a:t>proposed changes to fare policy or new fare payment system?</a:t>
            </a:r>
            <a:endParaRPr lang="en-US" sz="2200" b="1" dirty="0">
              <a:solidFill>
                <a:schemeClr val="bg1"/>
              </a:solidFill>
              <a:latin typeface="Open Sans"/>
              <a:ea typeface="Open Sans"/>
              <a:cs typeface="Open Sans"/>
            </a:endParaRPr>
          </a:p>
          <a:p>
            <a:pPr>
              <a:lnSpc>
                <a:spcPct val="100000"/>
              </a:lnSpc>
            </a:pPr>
            <a:r>
              <a:rPr lang="en-US" sz="2000" dirty="0">
                <a:solidFill>
                  <a:schemeClr val="bg1"/>
                </a:solidFill>
                <a:latin typeface="Open Sans"/>
                <a:ea typeface="Open Sans"/>
                <a:cs typeface="Open Sans"/>
              </a:rPr>
              <a:t>If joining via </a:t>
            </a:r>
            <a:r>
              <a:rPr lang="en-US" sz="2000" dirty="0" err="1">
                <a:solidFill>
                  <a:schemeClr val="bg1"/>
                </a:solidFill>
                <a:latin typeface="Open Sans"/>
                <a:ea typeface="Open Sans"/>
                <a:cs typeface="Open Sans"/>
              </a:rPr>
              <a:t>Webex</a:t>
            </a:r>
            <a:r>
              <a:rPr lang="en-US" sz="2000" dirty="0">
                <a:solidFill>
                  <a:schemeClr val="bg1"/>
                </a:solidFill>
                <a:latin typeface="Open Sans"/>
                <a:ea typeface="Open Sans"/>
                <a:cs typeface="Open Sans"/>
              </a:rPr>
              <a:t>, submit comments via the chat box.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a:solidFill>
                  <a:schemeClr val="bg1"/>
                </a:solidFill>
                <a:latin typeface="Open Sans"/>
                <a:ea typeface="Open Sans"/>
                <a:cs typeface="Open Sans"/>
              </a:rPr>
              <a:t>If joining via the phone, please wait to unmute yourself until directed by the moderator.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a:solidFill>
                  <a:schemeClr val="bg1"/>
                </a:solidFill>
                <a:latin typeface="Open Sans"/>
                <a:ea typeface="Open Sans"/>
                <a:cs typeface="Open Sans"/>
              </a:rPr>
              <a:t>If joining via Facebook Live, please comment your questions</a:t>
            </a:r>
            <a:r>
              <a:rPr lang="en-US" sz="2000" dirty="0">
                <a:latin typeface="Open Sans" panose="020B0606030504020204" pitchFamily="34" charset="0"/>
                <a:ea typeface="Open Sans" panose="020B0606030504020204" pitchFamily="34" charset="0"/>
                <a:cs typeface="Open Sans" panose="020B0606030504020204" pitchFamily="34" charset="0"/>
              </a:rPr>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solidFill>
                  <a:schemeClr val="bg1"/>
                </a:solidFill>
                <a:latin typeface="Open Sans"/>
                <a:ea typeface="Open Sans"/>
                <a:cs typeface="Open Sans"/>
              </a:rPr>
              <a:t>in the livestream.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2000" dirty="0" smtClean="0">
                <a:solidFill>
                  <a:schemeClr val="bg1"/>
                </a:solidFill>
                <a:latin typeface="Open Sans"/>
                <a:ea typeface="Open Sans"/>
                <a:cs typeface="Open Sans"/>
              </a:rPr>
              <a:t>Visit </a:t>
            </a:r>
            <a:r>
              <a:rPr lang="en-US" sz="2000" dirty="0">
                <a:solidFill>
                  <a:schemeClr val="bg1"/>
                </a:solidFill>
                <a:latin typeface="Open Sans"/>
                <a:ea typeface="Open Sans"/>
                <a:cs typeface="Open Sans"/>
                <a:hlinkClick r:id="rId2">
                  <a:extLst>
                    <a:ext uri="{A12FA001-AC4F-418D-AE19-62706E023703}">
                      <ahyp:hlinkClr xmlns="" xmlns:ahyp="http://schemas.microsoft.com/office/drawing/2018/hyperlinkcolor" val="tx"/>
                    </a:ext>
                  </a:extLst>
                </a:hlinkClick>
              </a:rPr>
              <a:t>www.cota.com/contact</a:t>
            </a:r>
            <a:r>
              <a:rPr lang="en-US" sz="2000" dirty="0">
                <a:solidFill>
                  <a:schemeClr val="bg1"/>
                </a:solidFill>
                <a:latin typeface="Open Sans"/>
                <a:ea typeface="Open Sans"/>
                <a:cs typeface="Open Sans"/>
              </a:rPr>
              <a:t> to suggest how we can improve COTA’s service.</a:t>
            </a:r>
          </a:p>
          <a:p>
            <a:pPr marL="0" indent="0">
              <a:lnSpc>
                <a:spcPct val="10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a:r>
            <a:br>
              <a:rPr lang="en-US" sz="2200" dirty="0">
                <a:latin typeface="Open Sans" panose="020B0606030504020204" pitchFamily="34" charset="0"/>
                <a:ea typeface="Open Sans" panose="020B0606030504020204" pitchFamily="34" charset="0"/>
                <a:cs typeface="Open Sans" panose="020B0606030504020204" pitchFamily="34" charset="0"/>
              </a:rPr>
            </a:br>
            <a:r>
              <a:rPr lang="en-US" sz="3600" b="1" dirty="0">
                <a:solidFill>
                  <a:schemeClr val="bg1"/>
                </a:solidFill>
                <a:latin typeface="Open Sans"/>
                <a:ea typeface="Open Sans"/>
                <a:cs typeface="Open Sans"/>
              </a:rPr>
              <a:t>Thank you! </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021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87220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824060" y="3999228"/>
            <a:ext cx="5865025" cy="385279"/>
          </a:xfrm>
        </p:spPr>
        <p:txBody>
          <a:bodyPr/>
          <a:lstStyle/>
          <a:p>
            <a:pPr>
              <a:buNone/>
            </a:pP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HOW </a:t>
            </a:r>
            <a:r>
              <a:rPr lang="en-US"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COMMUNICATE WITH COTA!</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4385B728-0FC9-1949-9B46-8212B74A7801}"/>
              </a:ext>
            </a:extLst>
          </p:cNvPr>
          <p:cNvSpPr txBox="1">
            <a:spLocks/>
          </p:cNvSpPr>
          <p:nvPr/>
        </p:nvSpPr>
        <p:spPr>
          <a:xfrm>
            <a:off x="853650" y="871707"/>
            <a:ext cx="5038548"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a:t>Meeting Format</a:t>
            </a:r>
          </a:p>
        </p:txBody>
      </p:sp>
      <p:sp>
        <p:nvSpPr>
          <p:cNvPr id="5" name="Google Shape;391;p51">
            <a:extLst>
              <a:ext uri="{FF2B5EF4-FFF2-40B4-BE49-F238E27FC236}">
                <a16:creationId xmlns:a16="http://schemas.microsoft.com/office/drawing/2014/main" id="{0A43A205-DE3C-604D-BC20-A14D48AA8ECC}"/>
              </a:ext>
            </a:extLst>
          </p:cNvPr>
          <p:cNvSpPr txBox="1">
            <a:spLocks/>
          </p:cNvSpPr>
          <p:nvPr/>
        </p:nvSpPr>
        <p:spPr>
          <a:xfrm>
            <a:off x="898806" y="1569910"/>
            <a:ext cx="9026590" cy="185909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a:solidFill>
                  <a:schemeClr val="bg2">
                    <a:lumMod val="25000"/>
                  </a:schemeClr>
                </a:solidFill>
                <a:latin typeface="Arial"/>
                <a:ea typeface="Roboto"/>
                <a:cs typeface="Arial"/>
              </a:rPr>
              <a:t>We are recording this meeting. The recording will be posted on our website at </a:t>
            </a:r>
            <a:r>
              <a:rPr lang="en-US" sz="1800" b="1" dirty="0">
                <a:solidFill>
                  <a:schemeClr val="accent3"/>
                </a:solidFill>
                <a:latin typeface="Arial"/>
                <a:ea typeface="Roboto"/>
                <a:cs typeface="Arial"/>
              </a:rPr>
              <a:t>COTA.com</a:t>
            </a:r>
            <a:r>
              <a:rPr lang="en-US" sz="1800" dirty="0">
                <a:solidFill>
                  <a:schemeClr val="bg2">
                    <a:lumMod val="25000"/>
                  </a:schemeClr>
                </a:solidFill>
                <a:latin typeface="Arial"/>
                <a:ea typeface="Roboto"/>
                <a:cs typeface="Arial"/>
              </a:rPr>
              <a:t>. </a:t>
            </a:r>
            <a:r>
              <a:rPr lang="en-US" sz="1800" dirty="0" smtClean="0">
                <a:solidFill>
                  <a:schemeClr val="bg2">
                    <a:lumMod val="25000"/>
                  </a:schemeClr>
                </a:solidFill>
                <a:latin typeface="Arial"/>
                <a:ea typeface="Roboto"/>
                <a:cs typeface="Arial"/>
              </a:rPr>
              <a:t>If you are joining us my computer or phone, please know we cannot see or hear you. </a:t>
            </a:r>
            <a:r>
              <a:rPr lang="en-US" sz="1800" dirty="0">
                <a:solidFill>
                  <a:schemeClr val="bg2">
                    <a:lumMod val="25000"/>
                  </a:schemeClr>
                </a:solidFill>
                <a:latin typeface="Arial"/>
                <a:ea typeface="Roboto"/>
                <a:cs typeface="Arial"/>
              </a:rPr>
              <a:t>During the meeting, please ask questions and submit comments via the Q&amp;A Chat. Please be considerate of meeting attendees and COTA staff. </a:t>
            </a:r>
            <a:endParaRPr lang="en-US" sz="1800" dirty="0">
              <a:solidFill>
                <a:schemeClr val="bg2">
                  <a:lumMod val="25000"/>
                </a:schemeClr>
              </a:solidFill>
              <a:latin typeface="Roboto"/>
              <a:cs typeface="Arial" panose="020B0604020202020204" pitchFamily="34" charset="0"/>
            </a:endParaRPr>
          </a:p>
        </p:txBody>
      </p:sp>
      <p:sp>
        <p:nvSpPr>
          <p:cNvPr id="8" name="Google Shape;391;p51">
            <a:extLst>
              <a:ext uri="{FF2B5EF4-FFF2-40B4-BE49-F238E27FC236}">
                <a16:creationId xmlns:a16="http://schemas.microsoft.com/office/drawing/2014/main" id="{A27AEC4F-3317-0544-89C7-B358097BE2B4}"/>
              </a:ext>
            </a:extLst>
          </p:cNvPr>
          <p:cNvSpPr txBox="1">
            <a:spLocks/>
          </p:cNvSpPr>
          <p:nvPr/>
        </p:nvSpPr>
        <p:spPr>
          <a:xfrm>
            <a:off x="898805" y="4414526"/>
            <a:ext cx="9242721" cy="131883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a:solidFill>
                  <a:schemeClr val="bg2">
                    <a:lumMod val="25000"/>
                  </a:schemeClr>
                </a:solidFill>
                <a:latin typeface="Arial"/>
                <a:ea typeface="Roboto"/>
                <a:cs typeface="Arial"/>
              </a:rPr>
              <a:t>If joining by the computer, submit comments via the chat box. If joining by the phone, please wait to unmute yourself until directed by the moderator. If joining by Facebook Live, please submit your question by commenting in the livestream. </a:t>
            </a:r>
            <a:endParaRPr lang="en-US" sz="180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07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1;p51">
            <a:extLst>
              <a:ext uri="{FF2B5EF4-FFF2-40B4-BE49-F238E27FC236}">
                <a16:creationId xmlns:a16="http://schemas.microsoft.com/office/drawing/2014/main" id="{0A43A205-DE3C-604D-BC20-A14D48AA8ECC}"/>
              </a:ext>
            </a:extLst>
          </p:cNvPr>
          <p:cNvSpPr txBox="1">
            <a:spLocks/>
          </p:cNvSpPr>
          <p:nvPr/>
        </p:nvSpPr>
        <p:spPr>
          <a:xfrm>
            <a:off x="6966274" y="679506"/>
            <a:ext cx="4191254" cy="794327"/>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Locate and select the </a:t>
            </a:r>
            <a:r>
              <a:rPr lang="en-US" sz="18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Chat </a:t>
            </a: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button at the bottom right corner of your screen</a:t>
            </a: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6" name="Text Placeholder 5"/>
          <p:cNvSpPr>
            <a:spLocks noGrp="1"/>
          </p:cNvSpPr>
          <p:nvPr>
            <p:ph type="body" sz="quarter" idx="12"/>
          </p:nvPr>
        </p:nvSpPr>
        <p:spPr>
          <a:xfrm>
            <a:off x="6127025" y="6472721"/>
            <a:ext cx="5865025" cy="385279"/>
          </a:xfrm>
        </p:spPr>
        <p:txBody>
          <a:bodyPr/>
          <a:lstStyle/>
          <a:p>
            <a:pPr>
              <a:buNone/>
            </a:pP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HOW TO USE Q&amp;A CHAT</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4385B728-0FC9-1949-9B46-8212B74A7801}"/>
              </a:ext>
            </a:extLst>
          </p:cNvPr>
          <p:cNvSpPr txBox="1">
            <a:spLocks/>
          </p:cNvSpPr>
          <p:nvPr/>
        </p:nvSpPr>
        <p:spPr>
          <a:xfrm>
            <a:off x="853649" y="823669"/>
            <a:ext cx="5473259"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How to Use Q&amp;A Chat</a:t>
            </a:r>
            <a:endParaRPr lang="en-US"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649" y="1680746"/>
            <a:ext cx="8823389" cy="458506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3091" y="5423387"/>
            <a:ext cx="406400" cy="406400"/>
          </a:xfrm>
          <a:prstGeom prst="rect">
            <a:avLst/>
          </a:prstGeom>
        </p:spPr>
      </p:pic>
      <p:sp>
        <p:nvSpPr>
          <p:cNvPr id="4" name="Rectangle 3"/>
          <p:cNvSpPr/>
          <p:nvPr/>
        </p:nvSpPr>
        <p:spPr>
          <a:xfrm>
            <a:off x="3921975" y="3244334"/>
            <a:ext cx="728084" cy="615553"/>
          </a:xfrm>
          <a:prstGeom prst="rect">
            <a:avLst/>
          </a:prstGeom>
        </p:spPr>
        <p:txBody>
          <a:bodyPr wrap="none">
            <a:spAutoFit/>
          </a:bodyPr>
          <a:lstStyle/>
          <a:p>
            <a:pPr>
              <a:buNone/>
            </a:pPr>
            <a:r>
              <a:rPr lang="en-US"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t>
            </a:r>
          </a:p>
          <a:p>
            <a:pPr>
              <a:buNone/>
            </a:pPr>
            <a:r>
              <a:rPr lang="en-US" sz="16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032\+</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275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650" y="1643801"/>
            <a:ext cx="8823389" cy="4552970"/>
          </a:xfrm>
          <a:prstGeom prst="rect">
            <a:avLst/>
          </a:prstGeom>
        </p:spPr>
      </p:pic>
      <p:sp>
        <p:nvSpPr>
          <p:cNvPr id="10" name="Title 1">
            <a:extLst>
              <a:ext uri="{FF2B5EF4-FFF2-40B4-BE49-F238E27FC236}">
                <a16:creationId xmlns:a16="http://schemas.microsoft.com/office/drawing/2014/main" id="{4385B728-0FC9-1949-9B46-8212B74A7801}"/>
              </a:ext>
            </a:extLst>
          </p:cNvPr>
          <p:cNvSpPr txBox="1">
            <a:spLocks/>
          </p:cNvSpPr>
          <p:nvPr/>
        </p:nvSpPr>
        <p:spPr>
          <a:xfrm>
            <a:off x="853649" y="871707"/>
            <a:ext cx="5473259"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How to Use Q&amp;A Chat</a:t>
            </a:r>
            <a:endParaRPr lang="en-US" sz="4000"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4319" y="3839313"/>
            <a:ext cx="435726" cy="485523"/>
          </a:xfrm>
          <a:prstGeom prst="rect">
            <a:avLst/>
          </a:prstGeom>
        </p:spPr>
      </p:pic>
      <p:sp>
        <p:nvSpPr>
          <p:cNvPr id="12" name="Google Shape;391;p51">
            <a:extLst>
              <a:ext uri="{FF2B5EF4-FFF2-40B4-BE49-F238E27FC236}">
                <a16:creationId xmlns:a16="http://schemas.microsoft.com/office/drawing/2014/main" id="{0A43A205-DE3C-604D-BC20-A14D48AA8ECC}"/>
              </a:ext>
            </a:extLst>
          </p:cNvPr>
          <p:cNvSpPr txBox="1">
            <a:spLocks/>
          </p:cNvSpPr>
          <p:nvPr/>
        </p:nvSpPr>
        <p:spPr>
          <a:xfrm>
            <a:off x="6966274" y="679506"/>
            <a:ext cx="4191254" cy="794327"/>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In the </a:t>
            </a:r>
            <a:r>
              <a:rPr lang="en-US" sz="18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‘To’ </a:t>
            </a: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drop-down list, select </a:t>
            </a:r>
            <a:r>
              <a:rPr lang="en-US" sz="18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‘All Panelists’</a:t>
            </a: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88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85B728-0FC9-1949-9B46-8212B74A7801}"/>
              </a:ext>
            </a:extLst>
          </p:cNvPr>
          <p:cNvSpPr txBox="1">
            <a:spLocks/>
          </p:cNvSpPr>
          <p:nvPr/>
        </p:nvSpPr>
        <p:spPr>
          <a:xfrm>
            <a:off x="853649" y="871707"/>
            <a:ext cx="5473259" cy="69820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How to Use Q&amp;A Chat</a:t>
            </a:r>
            <a:endParaRPr lang="en-US" sz="4000" dirty="0"/>
          </a:p>
        </p:txBody>
      </p:sp>
      <p:sp>
        <p:nvSpPr>
          <p:cNvPr id="12" name="Google Shape;391;p51">
            <a:extLst>
              <a:ext uri="{FF2B5EF4-FFF2-40B4-BE49-F238E27FC236}">
                <a16:creationId xmlns:a16="http://schemas.microsoft.com/office/drawing/2014/main" id="{0A43A205-DE3C-604D-BC20-A14D48AA8ECC}"/>
              </a:ext>
            </a:extLst>
          </p:cNvPr>
          <p:cNvSpPr txBox="1">
            <a:spLocks/>
          </p:cNvSpPr>
          <p:nvPr/>
        </p:nvSpPr>
        <p:spPr>
          <a:xfrm>
            <a:off x="6966274" y="679506"/>
            <a:ext cx="4191254" cy="794327"/>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Enter your question in the chat text box and press </a:t>
            </a:r>
            <a:r>
              <a:rPr lang="en-US" sz="18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Enter</a:t>
            </a:r>
            <a:r>
              <a:rPr lang="en-US"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 on your keyboard</a:t>
            </a:r>
            <a:r>
              <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649" y="1643801"/>
            <a:ext cx="8823390" cy="456778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9972" y="5418731"/>
            <a:ext cx="435726" cy="485523"/>
          </a:xfrm>
          <a:prstGeom prst="rect">
            <a:avLst/>
          </a:prstGeom>
        </p:spPr>
      </p:pic>
    </p:spTree>
    <p:extLst>
      <p:ext uri="{BB962C8B-B14F-4D97-AF65-F5344CB8AC3E}">
        <p14:creationId xmlns:p14="http://schemas.microsoft.com/office/powerpoint/2010/main" val="240451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D206-4B35-E845-B897-4335EB2EECB5}"/>
              </a:ext>
            </a:extLst>
          </p:cNvPr>
          <p:cNvSpPr>
            <a:spLocks noGrp="1"/>
          </p:cNvSpPr>
          <p:nvPr>
            <p:ph type="title"/>
          </p:nvPr>
        </p:nvSpPr>
        <p:spPr>
          <a:xfrm>
            <a:off x="2204286" y="439401"/>
            <a:ext cx="4296733" cy="1157225"/>
          </a:xfrm>
        </p:spPr>
        <p:txBody>
          <a:bodyPr lIns="0" tIns="0" rIns="0" bIns="0"/>
          <a:lstStyle/>
          <a:p>
            <a:r>
              <a:rPr lang="en-US" sz="4500" dirty="0">
                <a:solidFill>
                  <a:schemeClr val="accent1"/>
                </a:solidFill>
                <a:latin typeface="Arial" panose="020B0604020202020204" pitchFamily="34" charset="0"/>
              </a:rPr>
              <a:t>COVID-19 Policy Updates</a:t>
            </a:r>
          </a:p>
        </p:txBody>
      </p:sp>
      <p:pic>
        <p:nvPicPr>
          <p:cNvPr id="11" name="Picture 10">
            <a:extLst>
              <a:ext uri="{FF2B5EF4-FFF2-40B4-BE49-F238E27FC236}">
                <a16:creationId xmlns:a16="http://schemas.microsoft.com/office/drawing/2014/main" id="{8096DE88-F0F0-AC4A-8E63-8293B0FD99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354" y="477400"/>
            <a:ext cx="1116106" cy="1081228"/>
          </a:xfrm>
          <a:prstGeom prst="rect">
            <a:avLst/>
          </a:prstGeom>
        </p:spPr>
      </p:pic>
      <p:sp>
        <p:nvSpPr>
          <p:cNvPr id="4" name="Rectangle 3">
            <a:extLst>
              <a:ext uri="{FF2B5EF4-FFF2-40B4-BE49-F238E27FC236}">
                <a16:creationId xmlns:a16="http://schemas.microsoft.com/office/drawing/2014/main" id="{589BEAC1-504F-124C-A22D-2E51B28DF377}"/>
              </a:ext>
            </a:extLst>
          </p:cNvPr>
          <p:cNvSpPr/>
          <p:nvPr/>
        </p:nvSpPr>
        <p:spPr>
          <a:xfrm>
            <a:off x="739094" y="2119301"/>
            <a:ext cx="6354133" cy="4962897"/>
          </a:xfrm>
          <a:prstGeom prst="rect">
            <a:avLst/>
          </a:prstGeom>
        </p:spPr>
        <p:txBody>
          <a:bodyPr wrap="square" lIns="91440" tIns="45720" rIns="91440" bIns="45720" anchor="t">
            <a:spAutoFit/>
          </a:bodyPr>
          <a:lstStyle/>
          <a:p>
            <a:pPr>
              <a:lnSpc>
                <a:spcPct val="150000"/>
              </a:lnSpc>
            </a:pPr>
            <a:r>
              <a:rPr lang="en-US" sz="1600" b="1" dirty="0" smtClean="0">
                <a:solidFill>
                  <a:srgbClr val="000000"/>
                </a:solidFill>
                <a:latin typeface="Arial" panose="020B0604020202020204" pitchFamily="34" charset="0"/>
                <a:ea typeface="Open Sans"/>
                <a:cs typeface="Arial" panose="020B0604020202020204" pitchFamily="34" charset="0"/>
              </a:rPr>
              <a:t>COTA </a:t>
            </a:r>
            <a:r>
              <a:rPr lang="en-US" sz="1600" b="1" dirty="0">
                <a:solidFill>
                  <a:srgbClr val="000000"/>
                </a:solidFill>
                <a:latin typeface="Arial" panose="020B0604020202020204" pitchFamily="34" charset="0"/>
                <a:ea typeface="Open Sans"/>
                <a:cs typeface="Arial" panose="020B0604020202020204" pitchFamily="34" charset="0"/>
              </a:rPr>
              <a:t>will continue to follow federal laws which still require masks to be worn on all transit vehicles.</a:t>
            </a:r>
          </a:p>
          <a:p>
            <a:pPr>
              <a:lnSpc>
                <a:spcPct val="150000"/>
              </a:lnSpc>
            </a:pPr>
            <a:endParaRPr lang="en-US" sz="1600" b="1" dirty="0">
              <a:solidFill>
                <a:srgbClr val="000000"/>
              </a:solidFill>
              <a:latin typeface="Arial" panose="020B0604020202020204" pitchFamily="34" charset="0"/>
              <a:ea typeface="Open Sans"/>
              <a:cs typeface="Arial" panose="020B0604020202020204" pitchFamily="34" charset="0"/>
            </a:endParaRPr>
          </a:p>
          <a:p>
            <a:pPr>
              <a:lnSpc>
                <a:spcPct val="150000"/>
              </a:lnSpc>
            </a:pPr>
            <a:r>
              <a:rPr lang="en-US" sz="1600" b="1" dirty="0">
                <a:solidFill>
                  <a:srgbClr val="000000"/>
                </a:solidFill>
                <a:latin typeface="Arial" panose="020B0604020202020204" pitchFamily="34" charset="0"/>
                <a:ea typeface="Open Sans"/>
                <a:cs typeface="Arial" panose="020B0604020202020204" pitchFamily="34" charset="0"/>
              </a:rPr>
              <a:t>COTA will also continue to provide the following measures to keep customers and employees safe:</a:t>
            </a:r>
            <a:endParaRPr lang="en-US" sz="1600" dirty="0">
              <a:latin typeface="Arial" panose="020B0604020202020204" pitchFamily="34" charset="0"/>
              <a:ea typeface="Open Sans"/>
              <a:cs typeface="Arial" panose="020B0604020202020204" pitchFamily="34" charset="0"/>
            </a:endParaRPr>
          </a:p>
          <a:p>
            <a:pPr>
              <a:lnSpc>
                <a:spcPct val="150000"/>
              </a:lnSpc>
            </a:pPr>
            <a:endParaRPr lang="en-US" sz="1600" dirty="0">
              <a:latin typeface="Arial" panose="020B0604020202020204" pitchFamily="34" charset="0"/>
              <a:ea typeface="Open Sans" panose="020B0606030504020204" pitchFamily="34" charset="0"/>
              <a:cs typeface="Arial" panose="020B0604020202020204" pitchFamily="34" charset="0"/>
            </a:endParaRPr>
          </a:p>
          <a:p>
            <a:pPr marL="285750" indent="-285750" fontAlgn="base">
              <a:buFont typeface="Arial" panose="020B0604020202020204" pitchFamily="34" charset="0"/>
              <a:buChar char="•"/>
            </a:pPr>
            <a:r>
              <a:rPr lang="en-US" sz="1600" dirty="0">
                <a:solidFill>
                  <a:srgbClr val="000000"/>
                </a:solidFill>
                <a:latin typeface="Arial" panose="020B0604020202020204" pitchFamily="34" charset="0"/>
                <a:ea typeface="Open Sans"/>
                <a:cs typeface="Arial" panose="020B0604020202020204" pitchFamily="34" charset="0"/>
              </a:rPr>
              <a:t>Cleaning and sanitization on all transit vehicles and at high ridership </a:t>
            </a:r>
            <a:r>
              <a:rPr lang="en-US" sz="1600" dirty="0" smtClean="0">
                <a:solidFill>
                  <a:srgbClr val="000000"/>
                </a:solidFill>
                <a:latin typeface="Arial" panose="020B0604020202020204" pitchFamily="34" charset="0"/>
                <a:ea typeface="Open Sans"/>
                <a:cs typeface="Arial" panose="020B0604020202020204" pitchFamily="34" charset="0"/>
              </a:rPr>
              <a:t>stops</a:t>
            </a:r>
            <a:endParaRPr lang="en-US" sz="160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285750" indent="-285750" fontAlgn="base">
              <a:lnSpc>
                <a:spcPct val="150000"/>
              </a:lnSpc>
              <a:buFont typeface="Arial" panose="020B0604020202020204" pitchFamily="34" charset="0"/>
              <a:buChar char="•"/>
            </a:pPr>
            <a:r>
              <a:rPr lang="en-US" sz="1600" dirty="0">
                <a:solidFill>
                  <a:srgbClr val="000000"/>
                </a:solidFill>
                <a:latin typeface="Arial" panose="020B0604020202020204" pitchFamily="34" charset="0"/>
                <a:ea typeface="Open Sans"/>
                <a:cs typeface="Arial" panose="020B0604020202020204" pitchFamily="34" charset="0"/>
              </a:rPr>
              <a:t>Installed operator barriers on fixed-route fleet</a:t>
            </a:r>
          </a:p>
          <a:p>
            <a:pPr marL="285750" indent="-285750">
              <a:lnSpc>
                <a:spcPct val="150000"/>
              </a:lnSpc>
              <a:buFont typeface="Arial" panose="020B0604020202020204" pitchFamily="34" charset="0"/>
              <a:buChar char="•"/>
            </a:pPr>
            <a:r>
              <a:rPr lang="en-US" sz="1600" dirty="0">
                <a:solidFill>
                  <a:srgbClr val="000000"/>
                </a:solidFill>
                <a:latin typeface="Arial" panose="020B0604020202020204" pitchFamily="34" charset="0"/>
                <a:ea typeface="Open Sans"/>
                <a:cs typeface="Arial" panose="020B0604020202020204" pitchFamily="34" charset="0"/>
              </a:rPr>
              <a:t>Proper ventilation</a:t>
            </a:r>
            <a:endParaRPr lang="en-US" sz="160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ea typeface="Open Sans"/>
                <a:cs typeface="Arial" panose="020B0604020202020204" pitchFamily="34" charset="0"/>
              </a:rPr>
              <a:t>Hand sanitizer</a:t>
            </a:r>
          </a:p>
          <a:p>
            <a:pPr marL="285750" indent="-285750">
              <a:lnSpc>
                <a:spcPct val="150000"/>
              </a:lnSpc>
              <a:buFont typeface="Arial" panose="020B0604020202020204" pitchFamily="34" charset="0"/>
              <a:buChar char="•"/>
            </a:pPr>
            <a:endParaRPr lang="en-US" sz="1600" dirty="0">
              <a:solidFill>
                <a:srgbClr val="000000"/>
              </a:solidFill>
              <a:latin typeface="Open Sans"/>
              <a:ea typeface="Open Sans" panose="020B0606030504020204" pitchFamily="34" charset="0"/>
              <a:cs typeface="Open Sans"/>
            </a:endParaRPr>
          </a:p>
          <a:p>
            <a:pPr>
              <a:lnSpc>
                <a:spcPct val="150000"/>
              </a:lnSpc>
            </a:pPr>
            <a:endParaRPr lang="en-US" sz="1600" dirty="0">
              <a:solidFill>
                <a:srgbClr val="000000"/>
              </a:solidFill>
              <a:latin typeface="Calibri" panose="020F0502020204030204"/>
              <a:ea typeface="Open Sans" panose="020B0606030504020204" pitchFamily="34" charset="0"/>
              <a:cs typeface="Calibri"/>
            </a:endParaRPr>
          </a:p>
          <a:p>
            <a:pPr marL="285750" indent="-285750" fontAlgn="base">
              <a:lnSpc>
                <a:spcPct val="150000"/>
              </a:lnSpc>
              <a:buFont typeface="Arial" panose="020B0604020202020204" pitchFamily="34" charset="0"/>
              <a:buChar char="•"/>
            </a:pPr>
            <a:endParaRPr lang="en-US" sz="3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fontAlgn="base">
              <a:buFont typeface="Arial" panose="020B0604020202020204" pitchFamily="34" charset="0"/>
              <a:buChar char="•"/>
            </a:pPr>
            <a:endParaRPr lang="en-US" sz="1600" dirty="0">
              <a:solidFill>
                <a:srgbClr val="000000"/>
              </a:solidFill>
              <a:latin typeface="Open Sans"/>
              <a:ea typeface="Open Sans"/>
              <a:cs typeface="Open Sans"/>
            </a:endParaRPr>
          </a:p>
        </p:txBody>
      </p:sp>
      <p:sp>
        <p:nvSpPr>
          <p:cNvPr id="10" name="Text Placeholder 5">
            <a:extLst>
              <a:ext uri="{FF2B5EF4-FFF2-40B4-BE49-F238E27FC236}">
                <a16:creationId xmlns:a16="http://schemas.microsoft.com/office/drawing/2014/main" id="{1C4E01BA-008F-664F-B07B-1B4057E7D303}"/>
              </a:ext>
            </a:extLst>
          </p:cNvPr>
          <p:cNvSpPr txBox="1">
            <a:spLocks/>
          </p:cNvSpPr>
          <p:nvPr/>
        </p:nvSpPr>
        <p:spPr>
          <a:xfrm>
            <a:off x="739094" y="1790949"/>
            <a:ext cx="6075363" cy="4279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700"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How is COTA keeping customers and employees safe?</a:t>
            </a:r>
            <a:endParaRPr lang="en-US" sz="17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person, subway&#10;&#10;Description automatically generated">
            <a:extLst>
              <a:ext uri="{FF2B5EF4-FFF2-40B4-BE49-F238E27FC236}">
                <a16:creationId xmlns:a16="http://schemas.microsoft.com/office/drawing/2014/main" id="{3DDA13F8-599C-3143-A8D5-4BE31152D2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9182" y="0"/>
            <a:ext cx="4982817" cy="6858000"/>
          </a:xfrm>
          <a:prstGeom prst="rect">
            <a:avLst/>
          </a:prstGeom>
        </p:spPr>
      </p:pic>
    </p:spTree>
    <p:extLst>
      <p:ext uri="{BB962C8B-B14F-4D97-AF65-F5344CB8AC3E}">
        <p14:creationId xmlns:p14="http://schemas.microsoft.com/office/powerpoint/2010/main" val="47707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35" name="Google Shape;391;p51">
            <a:extLst>
              <a:ext uri="{FF2B5EF4-FFF2-40B4-BE49-F238E27FC236}">
                <a16:creationId xmlns:a16="http://schemas.microsoft.com/office/drawing/2014/main" id="{86F00BAE-7B5D-A347-8BA7-9D5893A0FCE4}"/>
              </a:ext>
            </a:extLst>
          </p:cNvPr>
          <p:cNvSpPr txBox="1">
            <a:spLocks/>
          </p:cNvSpPr>
          <p:nvPr/>
        </p:nvSpPr>
        <p:spPr>
          <a:xfrm>
            <a:off x="6293009" y="1419500"/>
            <a:ext cx="5432023" cy="5146765"/>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latin typeface="Arial" panose="020B0604020202020204" pitchFamily="34" charset="0"/>
                <a:cs typeface="Arial" panose="020B0604020202020204" pitchFamily="34" charset="0"/>
              </a:rPr>
              <a:t>COTA is experiencing a shortage of operators, which is impacting current service. Unfortunately, this is also delaying the </a:t>
            </a:r>
            <a:r>
              <a:rPr lang="en-US" sz="1800" dirty="0" smtClean="0">
                <a:latin typeface="Arial" panose="020B0604020202020204" pitchFamily="34" charset="0"/>
                <a:cs typeface="Arial" panose="020B0604020202020204" pitchFamily="34" charset="0"/>
              </a:rPr>
              <a:t>implementation of changes  </a:t>
            </a:r>
            <a:r>
              <a:rPr lang="en-US" sz="1800" dirty="0">
                <a:latin typeface="Arial" panose="020B0604020202020204" pitchFamily="34" charset="0"/>
                <a:cs typeface="Arial" panose="020B0604020202020204" pitchFamily="34" charset="0"/>
              </a:rPr>
              <a:t>scheduled for Monday, September 6, 2021. </a:t>
            </a:r>
            <a:endParaRPr lang="en-US" sz="1800" dirty="0" smtClean="0">
              <a:latin typeface="Arial" panose="020B0604020202020204" pitchFamily="34" charset="0"/>
              <a:cs typeface="Arial" panose="020B0604020202020204" pitchFamily="34" charset="0"/>
            </a:endParaRPr>
          </a:p>
          <a:p>
            <a:pPr marL="0" indent="0">
              <a:lnSpc>
                <a:spcPct val="150000"/>
              </a:lnSpc>
              <a:buNone/>
            </a:pPr>
            <a:r>
              <a:rPr lang="en-US" sz="1800" dirty="0" smtClean="0">
                <a:latin typeface="Arial" panose="020B0604020202020204" pitchFamily="34" charset="0"/>
                <a:cs typeface="Arial" panose="020B0604020202020204" pitchFamily="34" charset="0"/>
              </a:rPr>
              <a:t>COTA </a:t>
            </a:r>
            <a:r>
              <a:rPr lang="en-US" sz="1800" dirty="0">
                <a:latin typeface="Arial" panose="020B0604020202020204" pitchFamily="34" charset="0"/>
                <a:cs typeface="Arial" panose="020B0604020202020204" pitchFamily="34" charset="0"/>
              </a:rPr>
              <a:t>is developing a plan to address the staff shortage and prioritize service where it is most needed. This plan will first be shared with our team and then with the public at a later </a:t>
            </a:r>
            <a:r>
              <a:rPr lang="en-US" sz="1800" dirty="0" smtClean="0">
                <a:latin typeface="Arial" panose="020B0604020202020204" pitchFamily="34" charset="0"/>
                <a:cs typeface="Arial" panose="020B0604020202020204" pitchFamily="34" charset="0"/>
              </a:rPr>
              <a:t>date.</a:t>
            </a:r>
          </a:p>
          <a:p>
            <a:pPr marL="0" indent="0">
              <a:lnSpc>
                <a:spcPct val="150000"/>
              </a:lnSpc>
              <a:buNone/>
            </a:pPr>
            <a:r>
              <a:rPr lang="en-US" sz="1800" dirty="0">
                <a:latin typeface="Arial" panose="020B0604020202020204" pitchFamily="34" charset="0"/>
                <a:cs typeface="Arial" panose="020B0604020202020204" pitchFamily="34" charset="0"/>
              </a:rPr>
              <a:t>We apologize for the delay in information. You can get the latest service information at COTA.com or by calling COTA Customer Care at 614-228-1776. </a:t>
            </a:r>
          </a:p>
          <a:p>
            <a:pPr>
              <a:lnSpc>
                <a:spcPct val="150000"/>
              </a:lnSpc>
            </a:pPr>
            <a:endParaRPr lang="en-US" sz="1800" dirty="0">
              <a:solidFill>
                <a:schemeClr val="bg2">
                  <a:lumMod val="25000"/>
                </a:schemeClr>
              </a:solidFill>
              <a:latin typeface="Arial" panose="020B0604020202020204" pitchFamily="34" charset="0"/>
              <a:cs typeface="Arial" panose="020B0604020202020204" pitchFamily="34" charset="0"/>
            </a:endParaRPr>
          </a:p>
          <a:p>
            <a:pPr marL="0" indent="0">
              <a:lnSpc>
                <a:spcPct val="150000"/>
              </a:lnSpc>
              <a:buNone/>
            </a:pPr>
            <a:endParaRPr lang="en-US" sz="1800" dirty="0">
              <a:solidFill>
                <a:schemeClr val="bg2">
                  <a:lumMod val="25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9C5DBC8-E339-3A4A-9C2C-D309306F735B}"/>
              </a:ext>
            </a:extLst>
          </p:cNvPr>
          <p:cNvSpPr txBox="1">
            <a:spLocks/>
          </p:cNvSpPr>
          <p:nvPr/>
        </p:nvSpPr>
        <p:spPr>
          <a:xfrm>
            <a:off x="6165671" y="235133"/>
            <a:ext cx="5303520" cy="1489165"/>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4000" dirty="0" smtClean="0"/>
              <a:t>Service Adjustments Postponed</a:t>
            </a:r>
            <a:endParaRPr lang="en-US" sz="4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43809"/>
          <a:stretch/>
        </p:blipFill>
        <p:spPr>
          <a:xfrm>
            <a:off x="-1" y="0"/>
            <a:ext cx="5651863" cy="6858000"/>
          </a:xfrm>
          <a:prstGeom prst="rect">
            <a:avLst/>
          </a:prstGeom>
        </p:spPr>
      </p:pic>
    </p:spTree>
    <p:extLst>
      <p:ext uri="{BB962C8B-B14F-4D97-AF65-F5344CB8AC3E}">
        <p14:creationId xmlns:p14="http://schemas.microsoft.com/office/powerpoint/2010/main" val="3028887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TA colors">
      <a:dk1>
        <a:srgbClr val="000000"/>
      </a:dk1>
      <a:lt1>
        <a:srgbClr val="FFFFFF"/>
      </a:lt1>
      <a:dk2>
        <a:srgbClr val="44546A"/>
      </a:dk2>
      <a:lt2>
        <a:srgbClr val="E7E6E6"/>
      </a:lt2>
      <a:accent1>
        <a:srgbClr val="011F5C"/>
      </a:accent1>
      <a:accent2>
        <a:srgbClr val="3D97B4"/>
      </a:accent2>
      <a:accent3>
        <a:srgbClr val="B2272D"/>
      </a:accent3>
      <a:accent4>
        <a:srgbClr val="716158"/>
      </a:accent4>
      <a:accent5>
        <a:srgbClr val="AFA197"/>
      </a:accent5>
      <a:accent6>
        <a:srgbClr val="FED0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3.xml><?xml version="1.0" encoding="utf-8"?>
<a:theme xmlns:a="http://schemas.openxmlformats.org/drawingml/2006/main" name="2_Office Theme">
  <a:themeElements>
    <a:clrScheme name="COTA colors">
      <a:dk1>
        <a:srgbClr val="000000"/>
      </a:dk1>
      <a:lt1>
        <a:srgbClr val="FFFFFF"/>
      </a:lt1>
      <a:dk2>
        <a:srgbClr val="44546A"/>
      </a:dk2>
      <a:lt2>
        <a:srgbClr val="E7E6E6"/>
      </a:lt2>
      <a:accent1>
        <a:srgbClr val="011F5C"/>
      </a:accent1>
      <a:accent2>
        <a:srgbClr val="3D97B4"/>
      </a:accent2>
      <a:accent3>
        <a:srgbClr val="B2272D"/>
      </a:accent3>
      <a:accent4>
        <a:srgbClr val="716158"/>
      </a:accent4>
      <a:accent5>
        <a:srgbClr val="AFA197"/>
      </a:accent5>
      <a:accent6>
        <a:srgbClr val="FED0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F10474-042B-4BD7-9278-44E28F9724BA}" vid="{DFD97232-41C2-4650-A965-2FFF4514AC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A5DE91E4C7094D906B2B228174488C" ma:contentTypeVersion="6" ma:contentTypeDescription="Create a new document." ma:contentTypeScope="" ma:versionID="a74be0c48c019670529eba1a338996b1">
  <xsd:schema xmlns:xsd="http://www.w3.org/2001/XMLSchema" xmlns:xs="http://www.w3.org/2001/XMLSchema" xmlns:p="http://schemas.microsoft.com/office/2006/metadata/properties" xmlns:ns2="207f7f1c-4e75-41ee-945c-db80ec35bfe2" xmlns:ns3="ea8be48e-d6e2-4fa5-9f9c-7a67c44807fb" targetNamespace="http://schemas.microsoft.com/office/2006/metadata/properties" ma:root="true" ma:fieldsID="b77752c076ebd063848dd94ab3219ad2" ns2:_="" ns3:_="">
    <xsd:import namespace="207f7f1c-4e75-41ee-945c-db80ec35bfe2"/>
    <xsd:import namespace="ea8be48e-d6e2-4fa5-9f9c-7a67c44807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f7f1c-4e75-41ee-945c-db80ec35b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be48e-d6e2-4fa5-9f9c-7a67c44807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C3858-93A4-47B9-86D0-DA38397F9572}">
  <ds:schemaRefs>
    <ds:schemaRef ds:uri="http://schemas.microsoft.com/sharepoint/v3/contenttype/forms"/>
  </ds:schemaRefs>
</ds:datastoreItem>
</file>

<file path=customXml/itemProps2.xml><?xml version="1.0" encoding="utf-8"?>
<ds:datastoreItem xmlns:ds="http://schemas.openxmlformats.org/officeDocument/2006/customXml" ds:itemID="{7B9A56D8-48BD-454E-8AFA-B6E23C7FF1BE}">
  <ds:schemaRefs>
    <ds:schemaRef ds:uri="http://purl.org/dc/elements/1.1/"/>
    <ds:schemaRef ds:uri="http://schemas.microsoft.com/office/2006/metadata/properties"/>
    <ds:schemaRef ds:uri="ea8be48e-d6e2-4fa5-9f9c-7a67c44807fb"/>
    <ds:schemaRef ds:uri="http://purl.org/dc/terms/"/>
    <ds:schemaRef ds:uri="207f7f1c-4e75-41ee-945c-db80ec35bfe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AD42B20-39BA-41A4-AAC8-A49699732997}">
  <ds:schemaRefs>
    <ds:schemaRef ds:uri="207f7f1c-4e75-41ee-945c-db80ec35bfe2"/>
    <ds:schemaRef ds:uri="ea8be48e-d6e2-4fa5-9f9c-7a67c44807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11275</TotalTime>
  <Words>4326</Words>
  <Application>Microsoft Office PowerPoint</Application>
  <PresentationFormat>Widescreen</PresentationFormat>
  <Paragraphs>413</Paragraphs>
  <Slides>37</Slides>
  <Notes>30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37</vt:i4>
      </vt:variant>
    </vt:vector>
  </HeadingPairs>
  <TitlesOfParts>
    <vt:vector size="54" baseType="lpstr">
      <vt:lpstr>Arial</vt:lpstr>
      <vt:lpstr>Arial </vt:lpstr>
      <vt:lpstr>Arial Black</vt:lpstr>
      <vt:lpstr>Avenir</vt:lpstr>
      <vt:lpstr>Calibri</vt:lpstr>
      <vt:lpstr>Calibri Light</vt:lpstr>
      <vt:lpstr>Georgia</vt:lpstr>
      <vt:lpstr>Gill Sans</vt:lpstr>
      <vt:lpstr>Glober Bold</vt:lpstr>
      <vt:lpstr>Glober SemiBold</vt:lpstr>
      <vt:lpstr>Mercury SSm A</vt:lpstr>
      <vt:lpstr>Open Sans</vt:lpstr>
      <vt:lpstr>Roboto</vt:lpstr>
      <vt:lpstr>Sentinel Semibold</vt:lpstr>
      <vt:lpstr>Office Theme</vt:lpstr>
      <vt:lpstr>1_Office Theme</vt:lpstr>
      <vt:lpstr>2_Office Theme</vt:lpstr>
      <vt:lpstr>Thank You for Joining!  The meeting will start shortly</vt:lpstr>
      <vt:lpstr>September 2021 Service Change &amp; Fare Policy Meetings</vt:lpstr>
      <vt:lpstr>PowerPoint Presentation</vt:lpstr>
      <vt:lpstr>PowerPoint Presentation</vt:lpstr>
      <vt:lpstr>PowerPoint Presentation</vt:lpstr>
      <vt:lpstr>PowerPoint Presentation</vt:lpstr>
      <vt:lpstr>PowerPoint Presentation</vt:lpstr>
      <vt:lpstr>COVID-19 Policy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 Chat</vt:lpstr>
      <vt:lpstr>Fare Management System Upgrade &amp; Fare Changes under Consideration</vt:lpstr>
      <vt:lpstr>Agenda</vt:lpstr>
      <vt:lpstr>PowerPoint Presentation</vt:lpstr>
      <vt:lpstr>PowerPoint Presentation</vt:lpstr>
      <vt:lpstr>Fare Management At A Glance </vt:lpstr>
      <vt:lpstr>Account-Based Ticketing</vt:lpstr>
      <vt:lpstr>Customer Experience</vt:lpstr>
      <vt:lpstr>Fare Capping</vt:lpstr>
      <vt:lpstr>Retail Network</vt:lpstr>
      <vt:lpstr>PowerPoint Presentation</vt:lpstr>
      <vt:lpstr>Fare Changes under Consideration </vt:lpstr>
      <vt:lpstr>2-Hour Passes</vt:lpstr>
      <vt:lpstr>Flat Fare</vt:lpstr>
      <vt:lpstr>Fare Capping</vt:lpstr>
      <vt:lpstr>Fare Capping</vt:lpstr>
      <vt:lpstr>Other Changes</vt:lpstr>
      <vt:lpstr>Next Steps</vt:lpstr>
      <vt:lpstr>Question &amp; Answer Chat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Paige-Sack, Elspeth</dc:creator>
  <cp:lastModifiedBy>Boyd, Amber E.</cp:lastModifiedBy>
  <cp:revision>220</cp:revision>
  <dcterms:created xsi:type="dcterms:W3CDTF">2020-07-07T15:40:03Z</dcterms:created>
  <dcterms:modified xsi:type="dcterms:W3CDTF">2021-08-27T18:56:48Z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0x010100DDA5DE91E4C7094D906B2B228174488C</vt:lpwstr>
  </property>
</Properties>
</file>